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6"/>
  </p:notesMasterIdLst>
  <p:handoutMasterIdLst>
    <p:handoutMasterId r:id="rId37"/>
  </p:handoutMasterIdLst>
  <p:sldIdLst>
    <p:sldId id="357" r:id="rId2"/>
    <p:sldId id="364" r:id="rId3"/>
    <p:sldId id="356" r:id="rId4"/>
    <p:sldId id="366" r:id="rId5"/>
    <p:sldId id="361" r:id="rId6"/>
    <p:sldId id="363" r:id="rId7"/>
    <p:sldId id="387" r:id="rId8"/>
    <p:sldId id="372" r:id="rId9"/>
    <p:sldId id="375" r:id="rId10"/>
    <p:sldId id="388" r:id="rId11"/>
    <p:sldId id="367" r:id="rId12"/>
    <p:sldId id="376" r:id="rId13"/>
    <p:sldId id="389" r:id="rId14"/>
    <p:sldId id="377" r:id="rId15"/>
    <p:sldId id="378" r:id="rId16"/>
    <p:sldId id="390" r:id="rId17"/>
    <p:sldId id="409" r:id="rId18"/>
    <p:sldId id="411" r:id="rId19"/>
    <p:sldId id="368" r:id="rId20"/>
    <p:sldId id="396" r:id="rId21"/>
    <p:sldId id="410" r:id="rId22"/>
    <p:sldId id="397" r:id="rId23"/>
    <p:sldId id="408" r:id="rId24"/>
    <p:sldId id="398" r:id="rId25"/>
    <p:sldId id="399" r:id="rId26"/>
    <p:sldId id="404" r:id="rId27"/>
    <p:sldId id="405" r:id="rId28"/>
    <p:sldId id="406" r:id="rId29"/>
    <p:sldId id="407" r:id="rId30"/>
    <p:sldId id="369" r:id="rId31"/>
    <p:sldId id="391" r:id="rId32"/>
    <p:sldId id="392" r:id="rId33"/>
    <p:sldId id="370" r:id="rId34"/>
    <p:sldId id="400" r:id="rId35"/>
  </p:sldIdLst>
  <p:sldSz cx="16257588" cy="9144000"/>
  <p:notesSz cx="6858000" cy="9144000"/>
  <p:defaultTextStyle>
    <a:defPPr>
      <a:defRPr lang="en-US"/>
    </a:defPPr>
    <a:lvl1pPr marL="0" algn="l" defTabSz="781583" rtl="0" eaLnBrk="1" latinLnBrk="0" hangingPunct="1">
      <a:defRPr sz="3100" kern="1200">
        <a:solidFill>
          <a:schemeClr val="tx1"/>
        </a:solidFill>
        <a:latin typeface="+mn-lt"/>
        <a:ea typeface="+mn-ea"/>
        <a:cs typeface="+mn-cs"/>
      </a:defRPr>
    </a:lvl1pPr>
    <a:lvl2pPr marL="781583" algn="l" defTabSz="781583" rtl="0" eaLnBrk="1" latinLnBrk="0" hangingPunct="1">
      <a:defRPr sz="3100" kern="1200">
        <a:solidFill>
          <a:schemeClr val="tx1"/>
        </a:solidFill>
        <a:latin typeface="+mn-lt"/>
        <a:ea typeface="+mn-ea"/>
        <a:cs typeface="+mn-cs"/>
      </a:defRPr>
    </a:lvl2pPr>
    <a:lvl3pPr marL="1563167" algn="l" defTabSz="781583" rtl="0" eaLnBrk="1" latinLnBrk="0" hangingPunct="1">
      <a:defRPr sz="3100" kern="1200">
        <a:solidFill>
          <a:schemeClr val="tx1"/>
        </a:solidFill>
        <a:latin typeface="+mn-lt"/>
        <a:ea typeface="+mn-ea"/>
        <a:cs typeface="+mn-cs"/>
      </a:defRPr>
    </a:lvl3pPr>
    <a:lvl4pPr marL="2344750" algn="l" defTabSz="781583" rtl="0" eaLnBrk="1" latinLnBrk="0" hangingPunct="1">
      <a:defRPr sz="3100" kern="1200">
        <a:solidFill>
          <a:schemeClr val="tx1"/>
        </a:solidFill>
        <a:latin typeface="+mn-lt"/>
        <a:ea typeface="+mn-ea"/>
        <a:cs typeface="+mn-cs"/>
      </a:defRPr>
    </a:lvl4pPr>
    <a:lvl5pPr marL="3126334" algn="l" defTabSz="781583" rtl="0" eaLnBrk="1" latinLnBrk="0" hangingPunct="1">
      <a:defRPr sz="3100" kern="1200">
        <a:solidFill>
          <a:schemeClr val="tx1"/>
        </a:solidFill>
        <a:latin typeface="+mn-lt"/>
        <a:ea typeface="+mn-ea"/>
        <a:cs typeface="+mn-cs"/>
      </a:defRPr>
    </a:lvl5pPr>
    <a:lvl6pPr marL="3907917" algn="l" defTabSz="781583" rtl="0" eaLnBrk="1" latinLnBrk="0" hangingPunct="1">
      <a:defRPr sz="3100" kern="1200">
        <a:solidFill>
          <a:schemeClr val="tx1"/>
        </a:solidFill>
        <a:latin typeface="+mn-lt"/>
        <a:ea typeface="+mn-ea"/>
        <a:cs typeface="+mn-cs"/>
      </a:defRPr>
    </a:lvl6pPr>
    <a:lvl7pPr marL="4689500" algn="l" defTabSz="781583" rtl="0" eaLnBrk="1" latinLnBrk="0" hangingPunct="1">
      <a:defRPr sz="3100" kern="1200">
        <a:solidFill>
          <a:schemeClr val="tx1"/>
        </a:solidFill>
        <a:latin typeface="+mn-lt"/>
        <a:ea typeface="+mn-ea"/>
        <a:cs typeface="+mn-cs"/>
      </a:defRPr>
    </a:lvl7pPr>
    <a:lvl8pPr marL="5471084" algn="l" defTabSz="781583" rtl="0" eaLnBrk="1" latinLnBrk="0" hangingPunct="1">
      <a:defRPr sz="3100" kern="1200">
        <a:solidFill>
          <a:schemeClr val="tx1"/>
        </a:solidFill>
        <a:latin typeface="+mn-lt"/>
        <a:ea typeface="+mn-ea"/>
        <a:cs typeface="+mn-cs"/>
      </a:defRPr>
    </a:lvl8pPr>
    <a:lvl9pPr marL="6252667" algn="l" defTabSz="781583" rtl="0" eaLnBrk="1" latinLnBrk="0" hangingPunct="1">
      <a:defRPr sz="3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6" userDrawn="1">
          <p15:clr>
            <a:srgbClr val="A4A3A4"/>
          </p15:clr>
        </p15:guide>
        <p15:guide id="3" orient="horz" pos="5103" userDrawn="1">
          <p15:clr>
            <a:srgbClr val="A4A3A4"/>
          </p15:clr>
        </p15:guide>
        <p15:guide id="4" pos="5075" userDrawn="1">
          <p15:clr>
            <a:srgbClr val="A4A3A4"/>
          </p15:clr>
        </p15:guide>
        <p15:guide id="5" pos="8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B02A"/>
    <a:srgbClr val="7FD7F7"/>
    <a:srgbClr val="A5D7E8"/>
    <a:srgbClr val="FFFFFF"/>
    <a:srgbClr val="576CBC"/>
    <a:srgbClr val="19376D"/>
    <a:srgbClr val="0B2447"/>
    <a:srgbClr val="20789B"/>
    <a:srgbClr val="1E6040"/>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85" autoAdjust="0"/>
    <p:restoredTop sz="93286" autoAdjust="0"/>
  </p:normalViewPr>
  <p:slideViewPr>
    <p:cSldViewPr snapToGrid="0" snapToObjects="1">
      <p:cViewPr varScale="1">
        <p:scale>
          <a:sx n="58" d="100"/>
          <a:sy n="58" d="100"/>
        </p:scale>
        <p:origin x="1243" y="82"/>
      </p:cViewPr>
      <p:guideLst>
        <p:guide orient="horz" pos="136"/>
        <p:guide orient="horz" pos="5103"/>
        <p:guide pos="5075"/>
        <p:guide pos="86"/>
      </p:guideLst>
    </p:cSldViewPr>
  </p:slideViewPr>
  <p:outlineViewPr>
    <p:cViewPr>
      <p:scale>
        <a:sx n="33" d="100"/>
        <a:sy n="33" d="100"/>
      </p:scale>
      <p:origin x="0" y="5384"/>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D678AF4-5E64-AC4C-BB17-179E924E563F}" type="datetimeFigureOut">
              <a:rPr lang="en-US" smtClean="0"/>
              <a:t>12/26/2023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9BC6A53-3777-FA4B-999B-678D40C4B3AE}" type="slidenum">
              <a:rPr lang="en-US" smtClean="0"/>
              <a:t>‹#›</a:t>
            </a:fld>
            <a:endParaRPr lang="en-US"/>
          </a:p>
        </p:txBody>
      </p:sp>
    </p:spTree>
    <p:extLst>
      <p:ext uri="{BB962C8B-B14F-4D97-AF65-F5344CB8AC3E}">
        <p14:creationId xmlns:p14="http://schemas.microsoft.com/office/powerpoint/2010/main" val="33504137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BA0A7F-40AB-B84E-BA8C-8861397EF456}" type="datetimeFigureOut">
              <a:rPr lang="en-US" smtClean="0"/>
              <a:t>12/26/2023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4B51CE3-F1EC-6B4D-8B6D-86D363C89BAA}" type="slidenum">
              <a:rPr lang="en-US" smtClean="0"/>
              <a:t>‹#›</a:t>
            </a:fld>
            <a:endParaRPr lang="en-US"/>
          </a:p>
        </p:txBody>
      </p:sp>
    </p:spTree>
    <p:extLst>
      <p:ext uri="{BB962C8B-B14F-4D97-AF65-F5344CB8AC3E}">
        <p14:creationId xmlns:p14="http://schemas.microsoft.com/office/powerpoint/2010/main" val="3901875955"/>
      </p:ext>
    </p:extLst>
  </p:cSld>
  <p:clrMap bg1="lt1" tx1="dk1" bg2="lt2" tx2="dk2" accent1="accent1" accent2="accent2" accent3="accent3" accent4="accent4" accent5="accent5" accent6="accent6" hlink="hlink" folHlink="folHlink"/>
  <p:hf hdr="0" ftr="0" dt="0"/>
  <p:notesStyle>
    <a:lvl1pPr marL="0" algn="l" defTabSz="781583" rtl="0" eaLnBrk="1" latinLnBrk="0" hangingPunct="1">
      <a:defRPr sz="2100" kern="1200">
        <a:solidFill>
          <a:schemeClr val="tx1"/>
        </a:solidFill>
        <a:latin typeface="+mn-lt"/>
        <a:ea typeface="+mn-ea"/>
        <a:cs typeface="+mn-cs"/>
      </a:defRPr>
    </a:lvl1pPr>
    <a:lvl2pPr marL="781583" algn="l" defTabSz="781583" rtl="0" eaLnBrk="1" latinLnBrk="0" hangingPunct="1">
      <a:defRPr sz="2100" kern="1200">
        <a:solidFill>
          <a:schemeClr val="tx1"/>
        </a:solidFill>
        <a:latin typeface="+mn-lt"/>
        <a:ea typeface="+mn-ea"/>
        <a:cs typeface="+mn-cs"/>
      </a:defRPr>
    </a:lvl2pPr>
    <a:lvl3pPr marL="1563167" algn="l" defTabSz="781583" rtl="0" eaLnBrk="1" latinLnBrk="0" hangingPunct="1">
      <a:defRPr sz="2100" kern="1200">
        <a:solidFill>
          <a:schemeClr val="tx1"/>
        </a:solidFill>
        <a:latin typeface="+mn-lt"/>
        <a:ea typeface="+mn-ea"/>
        <a:cs typeface="+mn-cs"/>
      </a:defRPr>
    </a:lvl3pPr>
    <a:lvl4pPr marL="2344750" algn="l" defTabSz="781583" rtl="0" eaLnBrk="1" latinLnBrk="0" hangingPunct="1">
      <a:defRPr sz="2100" kern="1200">
        <a:solidFill>
          <a:schemeClr val="tx1"/>
        </a:solidFill>
        <a:latin typeface="+mn-lt"/>
        <a:ea typeface="+mn-ea"/>
        <a:cs typeface="+mn-cs"/>
      </a:defRPr>
    </a:lvl4pPr>
    <a:lvl5pPr marL="3126334" algn="l" defTabSz="781583" rtl="0" eaLnBrk="1" latinLnBrk="0" hangingPunct="1">
      <a:defRPr sz="2100" kern="1200">
        <a:solidFill>
          <a:schemeClr val="tx1"/>
        </a:solidFill>
        <a:latin typeface="+mn-lt"/>
        <a:ea typeface="+mn-ea"/>
        <a:cs typeface="+mn-cs"/>
      </a:defRPr>
    </a:lvl5pPr>
    <a:lvl6pPr marL="3907917" algn="l" defTabSz="781583" rtl="0" eaLnBrk="1" latinLnBrk="0" hangingPunct="1">
      <a:defRPr sz="2100" kern="1200">
        <a:solidFill>
          <a:schemeClr val="tx1"/>
        </a:solidFill>
        <a:latin typeface="+mn-lt"/>
        <a:ea typeface="+mn-ea"/>
        <a:cs typeface="+mn-cs"/>
      </a:defRPr>
    </a:lvl6pPr>
    <a:lvl7pPr marL="4689500" algn="l" defTabSz="781583" rtl="0" eaLnBrk="1" latinLnBrk="0" hangingPunct="1">
      <a:defRPr sz="2100" kern="1200">
        <a:solidFill>
          <a:schemeClr val="tx1"/>
        </a:solidFill>
        <a:latin typeface="+mn-lt"/>
        <a:ea typeface="+mn-ea"/>
        <a:cs typeface="+mn-cs"/>
      </a:defRPr>
    </a:lvl7pPr>
    <a:lvl8pPr marL="5471084" algn="l" defTabSz="781583" rtl="0" eaLnBrk="1" latinLnBrk="0" hangingPunct="1">
      <a:defRPr sz="2100" kern="1200">
        <a:solidFill>
          <a:schemeClr val="tx1"/>
        </a:solidFill>
        <a:latin typeface="+mn-lt"/>
        <a:ea typeface="+mn-ea"/>
        <a:cs typeface="+mn-cs"/>
      </a:defRPr>
    </a:lvl8pPr>
    <a:lvl9pPr marL="6252667" algn="l" defTabSz="781583"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4B51CE3-F1EC-6B4D-8B6D-86D363C89BAA}" type="slidenum">
              <a:rPr lang="en-US" smtClean="0"/>
              <a:t>3</a:t>
            </a:fld>
            <a:endParaRPr lang="en-US"/>
          </a:p>
        </p:txBody>
      </p:sp>
    </p:spTree>
    <p:extLst>
      <p:ext uri="{BB962C8B-B14F-4D97-AF65-F5344CB8AC3E}">
        <p14:creationId xmlns:p14="http://schemas.microsoft.com/office/powerpoint/2010/main" val="37994165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4B51CE3-F1EC-6B4D-8B6D-86D363C89BAA}" type="slidenum">
              <a:rPr lang="en-US" smtClean="0"/>
              <a:t>14</a:t>
            </a:fld>
            <a:endParaRPr lang="en-US"/>
          </a:p>
        </p:txBody>
      </p:sp>
    </p:spTree>
    <p:extLst>
      <p:ext uri="{BB962C8B-B14F-4D97-AF65-F5344CB8AC3E}">
        <p14:creationId xmlns:p14="http://schemas.microsoft.com/office/powerpoint/2010/main" val="18264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4B51CE3-F1EC-6B4D-8B6D-86D363C89BAA}" type="slidenum">
              <a:rPr lang="en-US" smtClean="0"/>
              <a:t>15</a:t>
            </a:fld>
            <a:endParaRPr lang="en-US"/>
          </a:p>
        </p:txBody>
      </p:sp>
    </p:spTree>
    <p:extLst>
      <p:ext uri="{BB962C8B-B14F-4D97-AF65-F5344CB8AC3E}">
        <p14:creationId xmlns:p14="http://schemas.microsoft.com/office/powerpoint/2010/main" val="38588779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4B51CE3-F1EC-6B4D-8B6D-86D363C89BAA}" type="slidenum">
              <a:rPr lang="en-US" smtClean="0"/>
              <a:t>16</a:t>
            </a:fld>
            <a:endParaRPr lang="en-US"/>
          </a:p>
        </p:txBody>
      </p:sp>
    </p:spTree>
    <p:extLst>
      <p:ext uri="{BB962C8B-B14F-4D97-AF65-F5344CB8AC3E}">
        <p14:creationId xmlns:p14="http://schemas.microsoft.com/office/powerpoint/2010/main" val="898686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4B51CE3-F1EC-6B4D-8B6D-86D363C89BAA}" type="slidenum">
              <a:rPr lang="en-US" smtClean="0"/>
              <a:t>20</a:t>
            </a:fld>
            <a:endParaRPr lang="en-US"/>
          </a:p>
        </p:txBody>
      </p:sp>
    </p:spTree>
    <p:extLst>
      <p:ext uri="{BB962C8B-B14F-4D97-AF65-F5344CB8AC3E}">
        <p14:creationId xmlns:p14="http://schemas.microsoft.com/office/powerpoint/2010/main" val="21816875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4B51CE3-F1EC-6B4D-8B6D-86D363C89BAA}" type="slidenum">
              <a:rPr lang="en-US" smtClean="0"/>
              <a:t>22</a:t>
            </a:fld>
            <a:endParaRPr lang="en-US"/>
          </a:p>
        </p:txBody>
      </p:sp>
    </p:spTree>
    <p:extLst>
      <p:ext uri="{BB962C8B-B14F-4D97-AF65-F5344CB8AC3E}">
        <p14:creationId xmlns:p14="http://schemas.microsoft.com/office/powerpoint/2010/main" val="26555157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4B51CE3-F1EC-6B4D-8B6D-86D363C89BAA}" type="slidenum">
              <a:rPr lang="en-US" smtClean="0"/>
              <a:t>24</a:t>
            </a:fld>
            <a:endParaRPr lang="en-US"/>
          </a:p>
        </p:txBody>
      </p:sp>
    </p:spTree>
    <p:extLst>
      <p:ext uri="{BB962C8B-B14F-4D97-AF65-F5344CB8AC3E}">
        <p14:creationId xmlns:p14="http://schemas.microsoft.com/office/powerpoint/2010/main" val="18670932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4B51CE3-F1EC-6B4D-8B6D-86D363C89BAA}" type="slidenum">
              <a:rPr lang="en-US" smtClean="0"/>
              <a:t>25</a:t>
            </a:fld>
            <a:endParaRPr lang="en-US"/>
          </a:p>
        </p:txBody>
      </p:sp>
    </p:spTree>
    <p:extLst>
      <p:ext uri="{BB962C8B-B14F-4D97-AF65-F5344CB8AC3E}">
        <p14:creationId xmlns:p14="http://schemas.microsoft.com/office/powerpoint/2010/main" val="1155024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4B51CE3-F1EC-6B4D-8B6D-86D363C89BAA}" type="slidenum">
              <a:rPr lang="en-US" smtClean="0"/>
              <a:t>26</a:t>
            </a:fld>
            <a:endParaRPr lang="en-US"/>
          </a:p>
        </p:txBody>
      </p:sp>
    </p:spTree>
    <p:extLst>
      <p:ext uri="{BB962C8B-B14F-4D97-AF65-F5344CB8AC3E}">
        <p14:creationId xmlns:p14="http://schemas.microsoft.com/office/powerpoint/2010/main" val="29522673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4B51CE3-F1EC-6B4D-8B6D-86D363C89BAA}" type="slidenum">
              <a:rPr lang="en-US" smtClean="0"/>
              <a:t>27</a:t>
            </a:fld>
            <a:endParaRPr lang="en-US"/>
          </a:p>
        </p:txBody>
      </p:sp>
    </p:spTree>
    <p:extLst>
      <p:ext uri="{BB962C8B-B14F-4D97-AF65-F5344CB8AC3E}">
        <p14:creationId xmlns:p14="http://schemas.microsoft.com/office/powerpoint/2010/main" val="33266164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4B51CE3-F1EC-6B4D-8B6D-86D363C89BAA}" type="slidenum">
              <a:rPr lang="en-US" smtClean="0"/>
              <a:t>28</a:t>
            </a:fld>
            <a:endParaRPr lang="en-US"/>
          </a:p>
        </p:txBody>
      </p:sp>
    </p:spTree>
    <p:extLst>
      <p:ext uri="{BB962C8B-B14F-4D97-AF65-F5344CB8AC3E}">
        <p14:creationId xmlns:p14="http://schemas.microsoft.com/office/powerpoint/2010/main" val="1427076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4B51CE3-F1EC-6B4D-8B6D-86D363C89BAA}" type="slidenum">
              <a:rPr lang="en-US" smtClean="0"/>
              <a:t>5</a:t>
            </a:fld>
            <a:endParaRPr lang="en-US"/>
          </a:p>
        </p:txBody>
      </p:sp>
    </p:spTree>
    <p:extLst>
      <p:ext uri="{BB962C8B-B14F-4D97-AF65-F5344CB8AC3E}">
        <p14:creationId xmlns:p14="http://schemas.microsoft.com/office/powerpoint/2010/main" val="14134678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4B51CE3-F1EC-6B4D-8B6D-86D363C89BAA}" type="slidenum">
              <a:rPr lang="en-US" smtClean="0"/>
              <a:t>29</a:t>
            </a:fld>
            <a:endParaRPr lang="en-US"/>
          </a:p>
        </p:txBody>
      </p:sp>
    </p:spTree>
    <p:extLst>
      <p:ext uri="{BB962C8B-B14F-4D97-AF65-F5344CB8AC3E}">
        <p14:creationId xmlns:p14="http://schemas.microsoft.com/office/powerpoint/2010/main" val="11897776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4B51CE3-F1EC-6B4D-8B6D-86D363C89BAA}" type="slidenum">
              <a:rPr lang="en-US" smtClean="0"/>
              <a:t>31</a:t>
            </a:fld>
            <a:endParaRPr lang="en-US"/>
          </a:p>
        </p:txBody>
      </p:sp>
    </p:spTree>
    <p:extLst>
      <p:ext uri="{BB962C8B-B14F-4D97-AF65-F5344CB8AC3E}">
        <p14:creationId xmlns:p14="http://schemas.microsoft.com/office/powerpoint/2010/main" val="26921712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4B51CE3-F1EC-6B4D-8B6D-86D363C89BAA}" type="slidenum">
              <a:rPr lang="en-US" smtClean="0"/>
              <a:t>32</a:t>
            </a:fld>
            <a:endParaRPr lang="en-US"/>
          </a:p>
        </p:txBody>
      </p:sp>
    </p:spTree>
    <p:extLst>
      <p:ext uri="{BB962C8B-B14F-4D97-AF65-F5344CB8AC3E}">
        <p14:creationId xmlns:p14="http://schemas.microsoft.com/office/powerpoint/2010/main" val="34515046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4B51CE3-F1EC-6B4D-8B6D-86D363C89BAA}" type="slidenum">
              <a:rPr lang="en-US" smtClean="0"/>
              <a:t>34</a:t>
            </a:fld>
            <a:endParaRPr lang="en-US"/>
          </a:p>
        </p:txBody>
      </p:sp>
    </p:spTree>
    <p:extLst>
      <p:ext uri="{BB962C8B-B14F-4D97-AF65-F5344CB8AC3E}">
        <p14:creationId xmlns:p14="http://schemas.microsoft.com/office/powerpoint/2010/main" val="875903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4B51CE3-F1EC-6B4D-8B6D-86D363C89BAA}" type="slidenum">
              <a:rPr lang="en-US" smtClean="0"/>
              <a:t>6</a:t>
            </a:fld>
            <a:endParaRPr lang="en-US"/>
          </a:p>
        </p:txBody>
      </p:sp>
    </p:spTree>
    <p:extLst>
      <p:ext uri="{BB962C8B-B14F-4D97-AF65-F5344CB8AC3E}">
        <p14:creationId xmlns:p14="http://schemas.microsoft.com/office/powerpoint/2010/main" val="146871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4B51CE3-F1EC-6B4D-8B6D-86D363C89BAA}" type="slidenum">
              <a:rPr lang="en-US" smtClean="0"/>
              <a:t>7</a:t>
            </a:fld>
            <a:endParaRPr lang="en-US"/>
          </a:p>
        </p:txBody>
      </p:sp>
    </p:spTree>
    <p:extLst>
      <p:ext uri="{BB962C8B-B14F-4D97-AF65-F5344CB8AC3E}">
        <p14:creationId xmlns:p14="http://schemas.microsoft.com/office/powerpoint/2010/main" val="1885946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4B51CE3-F1EC-6B4D-8B6D-86D363C89BAA}" type="slidenum">
              <a:rPr lang="en-US" smtClean="0"/>
              <a:t>8</a:t>
            </a:fld>
            <a:endParaRPr lang="en-US"/>
          </a:p>
        </p:txBody>
      </p:sp>
    </p:spTree>
    <p:extLst>
      <p:ext uri="{BB962C8B-B14F-4D97-AF65-F5344CB8AC3E}">
        <p14:creationId xmlns:p14="http://schemas.microsoft.com/office/powerpoint/2010/main" val="882247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4B51CE3-F1EC-6B4D-8B6D-86D363C89BAA}" type="slidenum">
              <a:rPr lang="en-US" smtClean="0"/>
              <a:t>9</a:t>
            </a:fld>
            <a:endParaRPr lang="en-US"/>
          </a:p>
        </p:txBody>
      </p:sp>
    </p:spTree>
    <p:extLst>
      <p:ext uri="{BB962C8B-B14F-4D97-AF65-F5344CB8AC3E}">
        <p14:creationId xmlns:p14="http://schemas.microsoft.com/office/powerpoint/2010/main" val="682335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4B51CE3-F1EC-6B4D-8B6D-86D363C89BAA}" type="slidenum">
              <a:rPr lang="en-US" smtClean="0"/>
              <a:t>10</a:t>
            </a:fld>
            <a:endParaRPr lang="en-US"/>
          </a:p>
        </p:txBody>
      </p:sp>
    </p:spTree>
    <p:extLst>
      <p:ext uri="{BB962C8B-B14F-4D97-AF65-F5344CB8AC3E}">
        <p14:creationId xmlns:p14="http://schemas.microsoft.com/office/powerpoint/2010/main" val="45962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4B51CE3-F1EC-6B4D-8B6D-86D363C89BAA}" type="slidenum">
              <a:rPr lang="en-US" smtClean="0"/>
              <a:t>12</a:t>
            </a:fld>
            <a:endParaRPr lang="en-US"/>
          </a:p>
        </p:txBody>
      </p:sp>
    </p:spTree>
    <p:extLst>
      <p:ext uri="{BB962C8B-B14F-4D97-AF65-F5344CB8AC3E}">
        <p14:creationId xmlns:p14="http://schemas.microsoft.com/office/powerpoint/2010/main" val="154988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4B51CE3-F1EC-6B4D-8B6D-86D363C89BAA}" type="slidenum">
              <a:rPr lang="en-US" smtClean="0"/>
              <a:t>13</a:t>
            </a:fld>
            <a:endParaRPr lang="en-US"/>
          </a:p>
        </p:txBody>
      </p:sp>
    </p:spTree>
    <p:extLst>
      <p:ext uri="{BB962C8B-B14F-4D97-AF65-F5344CB8AC3E}">
        <p14:creationId xmlns:p14="http://schemas.microsoft.com/office/powerpoint/2010/main" val="20181121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emf"/><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2" name="Picture 11" descr="swoosh-85.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015978"/>
            <a:ext cx="16257588" cy="1739093"/>
          </a:xfrm>
          <a:prstGeom prst="rect">
            <a:avLst/>
          </a:prstGeom>
        </p:spPr>
      </p:pic>
      <p:sp>
        <p:nvSpPr>
          <p:cNvPr id="2" name="Title 1"/>
          <p:cNvSpPr>
            <a:spLocks noGrp="1"/>
          </p:cNvSpPr>
          <p:nvPr>
            <p:ph type="ctrTitle" hasCustomPrompt="1"/>
          </p:nvPr>
        </p:nvSpPr>
        <p:spPr>
          <a:xfrm>
            <a:off x="812882" y="1716573"/>
            <a:ext cx="9668510" cy="2180690"/>
          </a:xfrm>
        </p:spPr>
        <p:txBody>
          <a:bodyPr anchor="b"/>
          <a:lstStyle>
            <a:lvl1pPr>
              <a:defRPr>
                <a:solidFill>
                  <a:schemeClr val="bg1"/>
                </a:solidFill>
              </a:defRPr>
            </a:lvl1pPr>
          </a:lstStyle>
          <a:p>
            <a:r>
              <a:rPr lang="en-CA" dirty="0"/>
              <a:t>This is your presentation title</a:t>
            </a:r>
            <a:endParaRPr lang="en-US" dirty="0"/>
          </a:p>
        </p:txBody>
      </p:sp>
      <p:sp>
        <p:nvSpPr>
          <p:cNvPr id="3" name="Subtitle 2"/>
          <p:cNvSpPr>
            <a:spLocks noGrp="1"/>
          </p:cNvSpPr>
          <p:nvPr>
            <p:ph type="subTitle" idx="1" hasCustomPrompt="1"/>
          </p:nvPr>
        </p:nvSpPr>
        <p:spPr>
          <a:xfrm>
            <a:off x="812881" y="4032727"/>
            <a:ext cx="12157629" cy="2336800"/>
          </a:xfrm>
        </p:spPr>
        <p:txBody>
          <a:bodyPr lIns="0" tIns="0" rIns="0" bIns="0">
            <a:noAutofit/>
          </a:bodyPr>
          <a:lstStyle>
            <a:lvl1pPr marL="0" indent="0" algn="l">
              <a:lnSpc>
                <a:spcPct val="100000"/>
              </a:lnSpc>
              <a:buNone/>
              <a:defRPr sz="4800" baseline="0">
                <a:solidFill>
                  <a:schemeClr val="accent3"/>
                </a:solidFill>
              </a:defRPr>
            </a:lvl1pPr>
            <a:lvl2pPr marL="781583" indent="0" algn="ctr">
              <a:buNone/>
              <a:defRPr>
                <a:solidFill>
                  <a:schemeClr val="tx1">
                    <a:tint val="75000"/>
                  </a:schemeClr>
                </a:solidFill>
              </a:defRPr>
            </a:lvl2pPr>
            <a:lvl3pPr marL="1563167" indent="0" algn="ctr">
              <a:buNone/>
              <a:defRPr>
                <a:solidFill>
                  <a:schemeClr val="tx1">
                    <a:tint val="75000"/>
                  </a:schemeClr>
                </a:solidFill>
              </a:defRPr>
            </a:lvl3pPr>
            <a:lvl4pPr marL="2344750" indent="0" algn="ctr">
              <a:buNone/>
              <a:defRPr>
                <a:solidFill>
                  <a:schemeClr val="tx1">
                    <a:tint val="75000"/>
                  </a:schemeClr>
                </a:solidFill>
              </a:defRPr>
            </a:lvl4pPr>
            <a:lvl5pPr marL="3126334" indent="0" algn="ctr">
              <a:buNone/>
              <a:defRPr>
                <a:solidFill>
                  <a:schemeClr val="tx1">
                    <a:tint val="75000"/>
                  </a:schemeClr>
                </a:solidFill>
              </a:defRPr>
            </a:lvl5pPr>
            <a:lvl6pPr marL="3907917" indent="0" algn="ctr">
              <a:buNone/>
              <a:defRPr>
                <a:solidFill>
                  <a:schemeClr val="tx1">
                    <a:tint val="75000"/>
                  </a:schemeClr>
                </a:solidFill>
              </a:defRPr>
            </a:lvl6pPr>
            <a:lvl7pPr marL="4689500" indent="0" algn="ctr">
              <a:buNone/>
              <a:defRPr>
                <a:solidFill>
                  <a:schemeClr val="tx1">
                    <a:tint val="75000"/>
                  </a:schemeClr>
                </a:solidFill>
              </a:defRPr>
            </a:lvl7pPr>
            <a:lvl8pPr marL="5471084" indent="0" algn="ctr">
              <a:buNone/>
              <a:defRPr>
                <a:solidFill>
                  <a:schemeClr val="tx1">
                    <a:tint val="75000"/>
                  </a:schemeClr>
                </a:solidFill>
              </a:defRPr>
            </a:lvl8pPr>
            <a:lvl9pPr marL="6252667" indent="0" algn="ctr">
              <a:buNone/>
              <a:defRPr>
                <a:solidFill>
                  <a:schemeClr val="tx1">
                    <a:tint val="75000"/>
                  </a:schemeClr>
                </a:solidFill>
              </a:defRPr>
            </a:lvl9pPr>
          </a:lstStyle>
          <a:p>
            <a:r>
              <a:rPr lang="en-CA" dirty="0"/>
              <a:t>Presentation subtitle or brief one-sentence description.</a:t>
            </a:r>
            <a:endParaRPr lang="en-US" dirty="0"/>
          </a:p>
        </p:txBody>
      </p:sp>
      <p:sp>
        <p:nvSpPr>
          <p:cNvPr id="5" name="Text Placeholder 4"/>
          <p:cNvSpPr>
            <a:spLocks noGrp="1"/>
          </p:cNvSpPr>
          <p:nvPr>
            <p:ph type="body" sz="quarter" idx="10" hasCustomPrompt="1"/>
          </p:nvPr>
        </p:nvSpPr>
        <p:spPr>
          <a:xfrm>
            <a:off x="829733" y="7346545"/>
            <a:ext cx="7145607" cy="993775"/>
          </a:xfrm>
        </p:spPr>
        <p:txBody>
          <a:bodyPr anchor="b"/>
          <a:lstStyle>
            <a:lvl1pPr>
              <a:defRPr baseline="0">
                <a:solidFill>
                  <a:schemeClr val="bg1"/>
                </a:solidFill>
              </a:defRPr>
            </a:lvl1pPr>
          </a:lstStyle>
          <a:p>
            <a:pPr lvl="0"/>
            <a:r>
              <a:rPr lang="en-CA" dirty="0"/>
              <a:t>Month 24th, 2017</a:t>
            </a:r>
            <a:endParaRPr lang="en-US" dirty="0"/>
          </a:p>
        </p:txBody>
      </p:sp>
      <p:pic>
        <p:nvPicPr>
          <p:cNvPr id="4" name="Picture 3" descr="ac-logo.eps"/>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057728" y="825406"/>
            <a:ext cx="3390900" cy="711200"/>
          </a:xfrm>
          <a:prstGeom prst="rect">
            <a:avLst/>
          </a:prstGeom>
        </p:spPr>
      </p:pic>
    </p:spTree>
    <p:extLst>
      <p:ext uri="{BB962C8B-B14F-4D97-AF65-F5344CB8AC3E}">
        <p14:creationId xmlns:p14="http://schemas.microsoft.com/office/powerpoint/2010/main" val="3644026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Col Key Poi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2881" y="768365"/>
            <a:ext cx="9475914" cy="1335973"/>
          </a:xfrm>
        </p:spPr>
        <p:txBody>
          <a:bodyPr anchor="t">
            <a:noAutofit/>
          </a:bodyPr>
          <a:lstStyle>
            <a:lvl1pPr>
              <a:defRPr sz="4800" b="1" baseline="0">
                <a:solidFill>
                  <a:srgbClr val="00673E"/>
                </a:solidFill>
              </a:defRPr>
            </a:lvl1pPr>
          </a:lstStyle>
          <a:p>
            <a:r>
              <a:rPr lang="en-CA" dirty="0"/>
              <a:t>This is a 3-column key point slide</a:t>
            </a:r>
            <a:endParaRPr lang="en-US" dirty="0"/>
          </a:p>
        </p:txBody>
      </p:sp>
      <p:sp>
        <p:nvSpPr>
          <p:cNvPr id="14" name="Text Placeholder 5"/>
          <p:cNvSpPr>
            <a:spLocks noGrp="1"/>
          </p:cNvSpPr>
          <p:nvPr>
            <p:ph type="body" sz="quarter" idx="15" hasCustomPrompt="1"/>
          </p:nvPr>
        </p:nvSpPr>
        <p:spPr>
          <a:xfrm>
            <a:off x="812882" y="2404534"/>
            <a:ext cx="4673339" cy="5130800"/>
          </a:xfrm>
        </p:spPr>
        <p:txBody>
          <a:bodyPr/>
          <a:lstStyle>
            <a:lvl1pPr>
              <a:spcBef>
                <a:spcPts val="1600"/>
              </a:spcBef>
              <a:defRPr baseline="0"/>
            </a:lvl1pPr>
            <a:lvl3pPr marL="2020367" indent="-457200">
              <a:buFont typeface="Arial"/>
              <a:buChar char="•"/>
              <a:defRPr/>
            </a:lvl3pPr>
            <a:lvl4pPr>
              <a:spcBef>
                <a:spcPts val="1104"/>
              </a:spcBef>
              <a:defRPr>
                <a:solidFill>
                  <a:srgbClr val="599A83"/>
                </a:solidFill>
              </a:defRPr>
            </a:lvl4pPr>
          </a:lstStyle>
          <a:p>
            <a:pPr lvl="0"/>
            <a:r>
              <a:rPr lang="en-CA" dirty="0"/>
              <a:t>Click to edit content. Keep in minimal on key point slides. Bullets are available for hierarchy.</a:t>
            </a:r>
          </a:p>
          <a:p>
            <a:pPr lvl="1"/>
            <a:r>
              <a:rPr lang="en-CA" dirty="0"/>
              <a:t>Second level</a:t>
            </a:r>
          </a:p>
          <a:p>
            <a:pPr lvl="2"/>
            <a:r>
              <a:rPr lang="en-CA" dirty="0"/>
              <a:t>Third level</a:t>
            </a:r>
          </a:p>
          <a:p>
            <a:pPr lvl="3"/>
            <a:r>
              <a:rPr lang="en-CA" dirty="0"/>
              <a:t>Fourth level</a:t>
            </a:r>
          </a:p>
        </p:txBody>
      </p:sp>
      <p:sp>
        <p:nvSpPr>
          <p:cNvPr id="16" name="Text Placeholder 5"/>
          <p:cNvSpPr>
            <a:spLocks noGrp="1"/>
          </p:cNvSpPr>
          <p:nvPr>
            <p:ph type="body" sz="quarter" idx="16" hasCustomPrompt="1"/>
          </p:nvPr>
        </p:nvSpPr>
        <p:spPr>
          <a:xfrm>
            <a:off x="5807945" y="2404534"/>
            <a:ext cx="4644000" cy="5130800"/>
          </a:xfrm>
        </p:spPr>
        <p:txBody>
          <a:bodyPr/>
          <a:lstStyle>
            <a:lvl1pPr>
              <a:spcBef>
                <a:spcPts val="1600"/>
              </a:spcBef>
              <a:defRPr baseline="0"/>
            </a:lvl1pPr>
            <a:lvl3pPr marL="2020367" indent="-457200">
              <a:buFont typeface="Arial"/>
              <a:buChar char="•"/>
              <a:defRPr/>
            </a:lvl3pPr>
            <a:lvl4pPr>
              <a:spcBef>
                <a:spcPts val="1104"/>
              </a:spcBef>
              <a:defRPr>
                <a:solidFill>
                  <a:srgbClr val="599A83"/>
                </a:solidFill>
              </a:defRPr>
            </a:lvl4pPr>
          </a:lstStyle>
          <a:p>
            <a:pPr lvl="0"/>
            <a:r>
              <a:rPr lang="en-CA" dirty="0"/>
              <a:t>Click to edit content. Keep in minimal on key point slides. Bullets are available for hierarchy.</a:t>
            </a:r>
          </a:p>
          <a:p>
            <a:pPr lvl="1"/>
            <a:r>
              <a:rPr lang="en-CA" dirty="0"/>
              <a:t>Second level</a:t>
            </a:r>
          </a:p>
          <a:p>
            <a:pPr lvl="2"/>
            <a:r>
              <a:rPr lang="en-CA" dirty="0"/>
              <a:t>Third level</a:t>
            </a:r>
          </a:p>
          <a:p>
            <a:pPr lvl="3"/>
            <a:r>
              <a:rPr lang="en-CA" dirty="0"/>
              <a:t>Fourth level</a:t>
            </a:r>
          </a:p>
        </p:txBody>
      </p:sp>
      <p:sp>
        <p:nvSpPr>
          <p:cNvPr id="10" name="Text Placeholder 5"/>
          <p:cNvSpPr>
            <a:spLocks noGrp="1"/>
          </p:cNvSpPr>
          <p:nvPr>
            <p:ph type="body" sz="quarter" idx="17" hasCustomPrompt="1"/>
          </p:nvPr>
        </p:nvSpPr>
        <p:spPr>
          <a:xfrm>
            <a:off x="10786183" y="2404534"/>
            <a:ext cx="4673448" cy="5130800"/>
          </a:xfrm>
        </p:spPr>
        <p:txBody>
          <a:bodyPr/>
          <a:lstStyle>
            <a:lvl1pPr>
              <a:spcBef>
                <a:spcPts val="1600"/>
              </a:spcBef>
              <a:defRPr baseline="0"/>
            </a:lvl1pPr>
            <a:lvl3pPr marL="2020367" indent="-457200">
              <a:buFont typeface="Arial"/>
              <a:buChar char="•"/>
              <a:defRPr/>
            </a:lvl3pPr>
            <a:lvl4pPr>
              <a:spcBef>
                <a:spcPts val="1104"/>
              </a:spcBef>
              <a:defRPr>
                <a:solidFill>
                  <a:srgbClr val="599A83"/>
                </a:solidFill>
              </a:defRPr>
            </a:lvl4pPr>
          </a:lstStyle>
          <a:p>
            <a:pPr lvl="0"/>
            <a:r>
              <a:rPr lang="en-CA" dirty="0"/>
              <a:t>Click to edit content. Keep in minimal on key point slides. Bullets are available for hierarchy.</a:t>
            </a:r>
          </a:p>
          <a:p>
            <a:pPr lvl="1"/>
            <a:r>
              <a:rPr lang="en-CA" dirty="0"/>
              <a:t>Second level</a:t>
            </a:r>
          </a:p>
          <a:p>
            <a:pPr lvl="2"/>
            <a:r>
              <a:rPr lang="en-CA" dirty="0"/>
              <a:t>Third level</a:t>
            </a:r>
          </a:p>
          <a:p>
            <a:pPr lvl="3"/>
            <a:r>
              <a:rPr lang="en-CA" dirty="0"/>
              <a:t>Fourth level</a:t>
            </a:r>
          </a:p>
        </p:txBody>
      </p:sp>
      <p:pic>
        <p:nvPicPr>
          <p:cNvPr id="11" name="Picture 10"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12" name="Picture 11"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13"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569520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Col Key Point w/Subtit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2881" y="768365"/>
            <a:ext cx="9475914" cy="1335973"/>
          </a:xfrm>
        </p:spPr>
        <p:txBody>
          <a:bodyPr anchor="t">
            <a:noAutofit/>
          </a:bodyPr>
          <a:lstStyle>
            <a:lvl1pPr>
              <a:defRPr sz="4800" b="1" baseline="0">
                <a:solidFill>
                  <a:srgbClr val="00673E"/>
                </a:solidFill>
              </a:defRPr>
            </a:lvl1pPr>
          </a:lstStyle>
          <a:p>
            <a:r>
              <a:rPr lang="en-CA" dirty="0"/>
              <a:t>This is a 3-column key point slide with subtitles</a:t>
            </a:r>
            <a:endParaRPr lang="en-US" dirty="0"/>
          </a:p>
        </p:txBody>
      </p:sp>
      <p:sp>
        <p:nvSpPr>
          <p:cNvPr id="14" name="Text Placeholder 5"/>
          <p:cNvSpPr>
            <a:spLocks noGrp="1"/>
          </p:cNvSpPr>
          <p:nvPr>
            <p:ph type="body" sz="quarter" idx="15" hasCustomPrompt="1"/>
          </p:nvPr>
        </p:nvSpPr>
        <p:spPr>
          <a:xfrm>
            <a:off x="812882" y="3115732"/>
            <a:ext cx="4673339" cy="4419601"/>
          </a:xfrm>
        </p:spPr>
        <p:txBody>
          <a:bodyPr/>
          <a:lstStyle>
            <a:lvl1pPr>
              <a:spcBef>
                <a:spcPts val="1600"/>
              </a:spcBef>
              <a:defRPr baseline="0"/>
            </a:lvl1pPr>
            <a:lvl3pPr marL="2020367" indent="-457200">
              <a:buFont typeface="Arial"/>
              <a:buChar char="•"/>
              <a:defRPr/>
            </a:lvl3pPr>
            <a:lvl4pPr>
              <a:spcBef>
                <a:spcPts val="1104"/>
              </a:spcBef>
              <a:defRPr/>
            </a:lvl4pPr>
          </a:lstStyle>
          <a:p>
            <a:pPr lvl="0"/>
            <a:r>
              <a:rPr lang="en-CA" dirty="0"/>
              <a:t>Click to edit content. Keep in minimal on key point slides. Bullets are available for hierarchy.</a:t>
            </a:r>
          </a:p>
          <a:p>
            <a:pPr lvl="1"/>
            <a:r>
              <a:rPr lang="en-CA" dirty="0"/>
              <a:t>Second level</a:t>
            </a:r>
          </a:p>
          <a:p>
            <a:pPr lvl="2"/>
            <a:r>
              <a:rPr lang="en-CA" dirty="0"/>
              <a:t>Third level</a:t>
            </a:r>
          </a:p>
          <a:p>
            <a:pPr lvl="3"/>
            <a:r>
              <a:rPr lang="en-CA" dirty="0"/>
              <a:t>Fourth level</a:t>
            </a:r>
          </a:p>
        </p:txBody>
      </p:sp>
      <p:sp>
        <p:nvSpPr>
          <p:cNvPr id="16" name="Text Placeholder 5"/>
          <p:cNvSpPr>
            <a:spLocks noGrp="1"/>
          </p:cNvSpPr>
          <p:nvPr>
            <p:ph type="body" sz="quarter" idx="16" hasCustomPrompt="1"/>
          </p:nvPr>
        </p:nvSpPr>
        <p:spPr>
          <a:xfrm>
            <a:off x="5807945" y="3115732"/>
            <a:ext cx="4644000" cy="4419601"/>
          </a:xfrm>
        </p:spPr>
        <p:txBody>
          <a:bodyPr/>
          <a:lstStyle>
            <a:lvl1pPr>
              <a:spcBef>
                <a:spcPts val="1600"/>
              </a:spcBef>
              <a:defRPr baseline="0"/>
            </a:lvl1pPr>
            <a:lvl3pPr marL="2020367" indent="-457200">
              <a:buFont typeface="Arial"/>
              <a:buChar char="•"/>
              <a:defRPr/>
            </a:lvl3pPr>
            <a:lvl4pPr>
              <a:spcBef>
                <a:spcPts val="1104"/>
              </a:spcBef>
              <a:defRPr/>
            </a:lvl4pPr>
          </a:lstStyle>
          <a:p>
            <a:pPr lvl="0"/>
            <a:r>
              <a:rPr lang="en-CA" dirty="0"/>
              <a:t>Click to edit content. Keep in minimal on key point slides. Bullets are available for hierarchy.</a:t>
            </a:r>
          </a:p>
          <a:p>
            <a:pPr lvl="1"/>
            <a:r>
              <a:rPr lang="en-CA" dirty="0"/>
              <a:t>Second level</a:t>
            </a:r>
          </a:p>
          <a:p>
            <a:pPr lvl="2"/>
            <a:r>
              <a:rPr lang="en-CA" dirty="0"/>
              <a:t>Third level</a:t>
            </a:r>
          </a:p>
          <a:p>
            <a:pPr lvl="3"/>
            <a:r>
              <a:rPr lang="en-CA" dirty="0"/>
              <a:t>Fourth level</a:t>
            </a:r>
          </a:p>
        </p:txBody>
      </p:sp>
      <p:sp>
        <p:nvSpPr>
          <p:cNvPr id="10" name="Text Placeholder 5"/>
          <p:cNvSpPr>
            <a:spLocks noGrp="1"/>
          </p:cNvSpPr>
          <p:nvPr>
            <p:ph type="body" sz="quarter" idx="17" hasCustomPrompt="1"/>
          </p:nvPr>
        </p:nvSpPr>
        <p:spPr>
          <a:xfrm>
            <a:off x="10786183" y="3115732"/>
            <a:ext cx="4673448" cy="4419601"/>
          </a:xfrm>
        </p:spPr>
        <p:txBody>
          <a:bodyPr/>
          <a:lstStyle>
            <a:lvl1pPr>
              <a:spcBef>
                <a:spcPts val="1600"/>
              </a:spcBef>
              <a:defRPr baseline="0"/>
            </a:lvl1pPr>
            <a:lvl3pPr marL="2020367" indent="-457200">
              <a:buFont typeface="Arial"/>
              <a:buChar char="•"/>
              <a:defRPr/>
            </a:lvl3pPr>
            <a:lvl4pPr>
              <a:spcBef>
                <a:spcPts val="1104"/>
              </a:spcBef>
              <a:defRPr/>
            </a:lvl4pPr>
          </a:lstStyle>
          <a:p>
            <a:pPr lvl="0"/>
            <a:r>
              <a:rPr lang="en-CA" dirty="0"/>
              <a:t>Click to edit content. Keep in minimal on key point slides. Bullets are available for hierarchy.</a:t>
            </a:r>
          </a:p>
          <a:p>
            <a:pPr lvl="1"/>
            <a:r>
              <a:rPr lang="en-CA" dirty="0"/>
              <a:t>Second level</a:t>
            </a:r>
          </a:p>
          <a:p>
            <a:pPr lvl="2"/>
            <a:r>
              <a:rPr lang="en-CA" dirty="0"/>
              <a:t>Third level</a:t>
            </a:r>
          </a:p>
          <a:p>
            <a:pPr lvl="3"/>
            <a:r>
              <a:rPr lang="en-CA" dirty="0"/>
              <a:t>Fourth level</a:t>
            </a:r>
          </a:p>
        </p:txBody>
      </p:sp>
      <p:sp>
        <p:nvSpPr>
          <p:cNvPr id="11" name="Text Placeholder 6"/>
          <p:cNvSpPr>
            <a:spLocks noGrp="1"/>
          </p:cNvSpPr>
          <p:nvPr>
            <p:ph type="body" sz="quarter" idx="18" hasCustomPrompt="1"/>
          </p:nvPr>
        </p:nvSpPr>
        <p:spPr>
          <a:xfrm>
            <a:off x="812883" y="2405062"/>
            <a:ext cx="4673338" cy="710671"/>
          </a:xfrm>
        </p:spPr>
        <p:txBody>
          <a:bodyPr/>
          <a:lstStyle>
            <a:lvl1pPr>
              <a:defRPr b="1">
                <a:solidFill>
                  <a:srgbClr val="599A83"/>
                </a:solidFill>
              </a:defRPr>
            </a:lvl1pPr>
          </a:lstStyle>
          <a:p>
            <a:pPr lvl="0"/>
            <a:r>
              <a:rPr lang="en-CA" dirty="0"/>
              <a:t>Subtitle</a:t>
            </a:r>
          </a:p>
        </p:txBody>
      </p:sp>
      <p:sp>
        <p:nvSpPr>
          <p:cNvPr id="12" name="Text Placeholder 6"/>
          <p:cNvSpPr>
            <a:spLocks noGrp="1"/>
          </p:cNvSpPr>
          <p:nvPr>
            <p:ph type="body" sz="quarter" idx="19" hasCustomPrompt="1"/>
          </p:nvPr>
        </p:nvSpPr>
        <p:spPr>
          <a:xfrm>
            <a:off x="5807945" y="2405062"/>
            <a:ext cx="4644000" cy="710671"/>
          </a:xfrm>
        </p:spPr>
        <p:txBody>
          <a:bodyPr/>
          <a:lstStyle>
            <a:lvl1pPr>
              <a:defRPr b="1">
                <a:solidFill>
                  <a:srgbClr val="599A83"/>
                </a:solidFill>
              </a:defRPr>
            </a:lvl1pPr>
          </a:lstStyle>
          <a:p>
            <a:pPr lvl="0"/>
            <a:r>
              <a:rPr lang="en-CA" dirty="0"/>
              <a:t>Subtitle</a:t>
            </a:r>
          </a:p>
        </p:txBody>
      </p:sp>
      <p:sp>
        <p:nvSpPr>
          <p:cNvPr id="13" name="Text Placeholder 6"/>
          <p:cNvSpPr>
            <a:spLocks noGrp="1"/>
          </p:cNvSpPr>
          <p:nvPr>
            <p:ph type="body" sz="quarter" idx="20" hasCustomPrompt="1"/>
          </p:nvPr>
        </p:nvSpPr>
        <p:spPr>
          <a:xfrm>
            <a:off x="10786183" y="2405062"/>
            <a:ext cx="4673338" cy="710671"/>
          </a:xfrm>
        </p:spPr>
        <p:txBody>
          <a:bodyPr/>
          <a:lstStyle>
            <a:lvl1pPr>
              <a:defRPr b="1">
                <a:solidFill>
                  <a:srgbClr val="599A83"/>
                </a:solidFill>
              </a:defRPr>
            </a:lvl1pPr>
          </a:lstStyle>
          <a:p>
            <a:pPr lvl="0"/>
            <a:r>
              <a:rPr lang="en-CA" dirty="0"/>
              <a:t>Subtitle</a:t>
            </a:r>
          </a:p>
        </p:txBody>
      </p:sp>
      <p:pic>
        <p:nvPicPr>
          <p:cNvPr id="15" name="Picture 14"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17" name="Picture 16"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18" name="Slide Number Placeholder 8"/>
          <p:cNvSpPr>
            <a:spLocks noGrp="1"/>
          </p:cNvSpPr>
          <p:nvPr>
            <p:ph type="sldNum" sz="quarter" idx="21"/>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2654566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Point Key Poi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2881" y="768365"/>
            <a:ext cx="9475914" cy="1335973"/>
          </a:xfrm>
        </p:spPr>
        <p:txBody>
          <a:bodyPr anchor="t">
            <a:noAutofit/>
          </a:bodyPr>
          <a:lstStyle>
            <a:lvl1pPr>
              <a:defRPr sz="4800" b="1" baseline="0">
                <a:solidFill>
                  <a:srgbClr val="00673E"/>
                </a:solidFill>
              </a:defRPr>
            </a:lvl1pPr>
          </a:lstStyle>
          <a:p>
            <a:r>
              <a:rPr lang="en-CA" dirty="0"/>
              <a:t>This is a 6-column key point slide</a:t>
            </a:r>
            <a:endParaRPr lang="en-US" dirty="0"/>
          </a:p>
        </p:txBody>
      </p:sp>
      <p:sp>
        <p:nvSpPr>
          <p:cNvPr id="14" name="Text Placeholder 5"/>
          <p:cNvSpPr>
            <a:spLocks noGrp="1"/>
          </p:cNvSpPr>
          <p:nvPr>
            <p:ph type="body" sz="quarter" idx="15" hasCustomPrompt="1"/>
          </p:nvPr>
        </p:nvSpPr>
        <p:spPr>
          <a:xfrm>
            <a:off x="812882" y="2404534"/>
            <a:ext cx="4673339" cy="2409137"/>
          </a:xfrm>
        </p:spPr>
        <p:txBody>
          <a:bodyPr/>
          <a:lstStyle>
            <a:lvl1pPr>
              <a:defRPr baseline="0"/>
            </a:lvl1pPr>
            <a:lvl3pPr marL="2020367" indent="-457200">
              <a:buFont typeface="Arial"/>
              <a:buChar char="•"/>
              <a:defRPr/>
            </a:lvl3pPr>
            <a:lvl4pPr>
              <a:spcBef>
                <a:spcPts val="1104"/>
              </a:spcBef>
              <a:defRPr/>
            </a:lvl4pPr>
          </a:lstStyle>
          <a:p>
            <a:pPr lvl="0"/>
            <a:r>
              <a:rPr lang="en-CA" dirty="0"/>
              <a:t>Click to edit content. Use this slide for very brief points about one subject.</a:t>
            </a:r>
          </a:p>
        </p:txBody>
      </p:sp>
      <p:sp>
        <p:nvSpPr>
          <p:cNvPr id="16" name="Text Placeholder 5"/>
          <p:cNvSpPr>
            <a:spLocks noGrp="1"/>
          </p:cNvSpPr>
          <p:nvPr>
            <p:ph type="body" sz="quarter" idx="16" hasCustomPrompt="1"/>
          </p:nvPr>
        </p:nvSpPr>
        <p:spPr>
          <a:xfrm>
            <a:off x="5807945" y="2404534"/>
            <a:ext cx="4644000" cy="2409137"/>
          </a:xfrm>
        </p:spPr>
        <p:txBody>
          <a:bodyPr/>
          <a:lstStyle>
            <a:lvl1pPr>
              <a:defRPr baseline="0"/>
            </a:lvl1pPr>
            <a:lvl3pPr marL="2020367" indent="-457200">
              <a:buFont typeface="Arial"/>
              <a:buChar char="•"/>
              <a:defRPr/>
            </a:lvl3pPr>
            <a:lvl4pPr>
              <a:spcBef>
                <a:spcPts val="1104"/>
              </a:spcBef>
              <a:defRPr/>
            </a:lvl4pPr>
          </a:lstStyle>
          <a:p>
            <a:pPr lvl="0"/>
            <a:r>
              <a:rPr lang="en-CA" dirty="0"/>
              <a:t>Click to edit content. Use this slide for very brief points about one subject</a:t>
            </a:r>
          </a:p>
        </p:txBody>
      </p:sp>
      <p:sp>
        <p:nvSpPr>
          <p:cNvPr id="10" name="Text Placeholder 5"/>
          <p:cNvSpPr>
            <a:spLocks noGrp="1"/>
          </p:cNvSpPr>
          <p:nvPr>
            <p:ph type="body" sz="quarter" idx="17" hasCustomPrompt="1"/>
          </p:nvPr>
        </p:nvSpPr>
        <p:spPr>
          <a:xfrm>
            <a:off x="10786183" y="2404534"/>
            <a:ext cx="4673448" cy="2409137"/>
          </a:xfrm>
        </p:spPr>
        <p:txBody>
          <a:bodyPr/>
          <a:lstStyle>
            <a:lvl1pPr>
              <a:defRPr baseline="0"/>
            </a:lvl1pPr>
            <a:lvl3pPr marL="2020367" indent="-457200">
              <a:buFont typeface="Arial"/>
              <a:buChar char="•"/>
              <a:defRPr/>
            </a:lvl3pPr>
            <a:lvl4pPr>
              <a:spcBef>
                <a:spcPts val="1104"/>
              </a:spcBef>
              <a:defRPr/>
            </a:lvl4pPr>
          </a:lstStyle>
          <a:p>
            <a:pPr lvl="0"/>
            <a:r>
              <a:rPr lang="en-CA" dirty="0"/>
              <a:t>Click to edit content. Use this slide for very brief points about one subject</a:t>
            </a:r>
          </a:p>
        </p:txBody>
      </p:sp>
      <p:sp>
        <p:nvSpPr>
          <p:cNvPr id="11" name="Text Placeholder 5"/>
          <p:cNvSpPr>
            <a:spLocks noGrp="1"/>
          </p:cNvSpPr>
          <p:nvPr>
            <p:ph type="body" sz="quarter" idx="18" hasCustomPrompt="1"/>
          </p:nvPr>
        </p:nvSpPr>
        <p:spPr>
          <a:xfrm>
            <a:off x="812882" y="5130801"/>
            <a:ext cx="4673339" cy="2409137"/>
          </a:xfrm>
        </p:spPr>
        <p:txBody>
          <a:bodyPr/>
          <a:lstStyle>
            <a:lvl1pPr>
              <a:defRPr baseline="0"/>
            </a:lvl1pPr>
            <a:lvl3pPr marL="2020367" indent="-457200">
              <a:buFont typeface="Arial"/>
              <a:buChar char="•"/>
              <a:defRPr/>
            </a:lvl3pPr>
            <a:lvl4pPr>
              <a:spcBef>
                <a:spcPts val="1104"/>
              </a:spcBef>
              <a:defRPr/>
            </a:lvl4pPr>
          </a:lstStyle>
          <a:p>
            <a:pPr lvl="0"/>
            <a:r>
              <a:rPr lang="en-CA" dirty="0"/>
              <a:t>Click to edit content. Use this slide for very brief points about one subject.</a:t>
            </a:r>
          </a:p>
        </p:txBody>
      </p:sp>
      <p:sp>
        <p:nvSpPr>
          <p:cNvPr id="12" name="Text Placeholder 5"/>
          <p:cNvSpPr>
            <a:spLocks noGrp="1"/>
          </p:cNvSpPr>
          <p:nvPr>
            <p:ph type="body" sz="quarter" idx="19" hasCustomPrompt="1"/>
          </p:nvPr>
        </p:nvSpPr>
        <p:spPr>
          <a:xfrm>
            <a:off x="5807945" y="5130801"/>
            <a:ext cx="4644000" cy="2409137"/>
          </a:xfrm>
        </p:spPr>
        <p:txBody>
          <a:bodyPr/>
          <a:lstStyle>
            <a:lvl1pPr>
              <a:defRPr baseline="0"/>
            </a:lvl1pPr>
            <a:lvl3pPr marL="2020367" indent="-457200">
              <a:buFont typeface="Arial"/>
              <a:buChar char="•"/>
              <a:defRPr/>
            </a:lvl3pPr>
            <a:lvl4pPr>
              <a:spcBef>
                <a:spcPts val="1104"/>
              </a:spcBef>
              <a:defRPr/>
            </a:lvl4pPr>
          </a:lstStyle>
          <a:p>
            <a:pPr lvl="0"/>
            <a:r>
              <a:rPr lang="en-CA" dirty="0"/>
              <a:t>Click to edit content. Use this slide for very brief points about one subject</a:t>
            </a:r>
          </a:p>
        </p:txBody>
      </p:sp>
      <p:sp>
        <p:nvSpPr>
          <p:cNvPr id="13" name="Text Placeholder 5"/>
          <p:cNvSpPr>
            <a:spLocks noGrp="1"/>
          </p:cNvSpPr>
          <p:nvPr>
            <p:ph type="body" sz="quarter" idx="20" hasCustomPrompt="1"/>
          </p:nvPr>
        </p:nvSpPr>
        <p:spPr>
          <a:xfrm>
            <a:off x="10786183" y="5130801"/>
            <a:ext cx="4673448" cy="2409137"/>
          </a:xfrm>
        </p:spPr>
        <p:txBody>
          <a:bodyPr/>
          <a:lstStyle>
            <a:lvl1pPr>
              <a:defRPr baseline="0"/>
            </a:lvl1pPr>
            <a:lvl3pPr marL="2020367" indent="-457200">
              <a:buFont typeface="Arial"/>
              <a:buChar char="•"/>
              <a:defRPr/>
            </a:lvl3pPr>
            <a:lvl4pPr>
              <a:spcBef>
                <a:spcPts val="1104"/>
              </a:spcBef>
              <a:defRPr/>
            </a:lvl4pPr>
          </a:lstStyle>
          <a:p>
            <a:pPr lvl="0"/>
            <a:r>
              <a:rPr lang="en-CA" dirty="0"/>
              <a:t>Click to edit content. Use this slide for very brief points about one subject</a:t>
            </a:r>
          </a:p>
        </p:txBody>
      </p:sp>
      <p:pic>
        <p:nvPicPr>
          <p:cNvPr id="15" name="Picture 14"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17" name="Picture 16"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18" name="Slide Number Placeholder 8"/>
          <p:cNvSpPr>
            <a:spLocks noGrp="1"/>
          </p:cNvSpPr>
          <p:nvPr>
            <p:ph type="sldNum" sz="quarter" idx="21"/>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20004804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Point Key Point w/ Subtit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2881" y="768365"/>
            <a:ext cx="9475914" cy="1335973"/>
          </a:xfrm>
        </p:spPr>
        <p:txBody>
          <a:bodyPr anchor="t">
            <a:noAutofit/>
          </a:bodyPr>
          <a:lstStyle>
            <a:lvl1pPr>
              <a:defRPr sz="4800" b="1" baseline="0">
                <a:solidFill>
                  <a:srgbClr val="00673E"/>
                </a:solidFill>
              </a:defRPr>
            </a:lvl1pPr>
          </a:lstStyle>
          <a:p>
            <a:r>
              <a:rPr lang="en-CA" dirty="0"/>
              <a:t>This is a 6-point key point slide with subtitles</a:t>
            </a:r>
            <a:endParaRPr lang="en-US" dirty="0"/>
          </a:p>
        </p:txBody>
      </p:sp>
      <p:sp>
        <p:nvSpPr>
          <p:cNvPr id="14" name="Text Placeholder 5"/>
          <p:cNvSpPr>
            <a:spLocks noGrp="1"/>
          </p:cNvSpPr>
          <p:nvPr>
            <p:ph type="body" sz="quarter" idx="15" hasCustomPrompt="1"/>
          </p:nvPr>
        </p:nvSpPr>
        <p:spPr>
          <a:xfrm>
            <a:off x="812882" y="3115733"/>
            <a:ext cx="4673339" cy="1697938"/>
          </a:xfrm>
        </p:spPr>
        <p:txBody>
          <a:bodyPr/>
          <a:lstStyle>
            <a:lvl1pPr>
              <a:defRPr baseline="0"/>
            </a:lvl1pPr>
            <a:lvl3pPr marL="2020367" indent="-457200">
              <a:buFont typeface="Arial"/>
              <a:buChar char="•"/>
              <a:defRPr/>
            </a:lvl3pPr>
            <a:lvl4pPr>
              <a:spcBef>
                <a:spcPts val="1104"/>
              </a:spcBef>
              <a:defRPr/>
            </a:lvl4pPr>
          </a:lstStyle>
          <a:p>
            <a:pPr lvl="0"/>
            <a:r>
              <a:rPr lang="en-CA" dirty="0"/>
              <a:t>Click to edit content. Use this slide for very brief points about one subject.</a:t>
            </a:r>
          </a:p>
        </p:txBody>
      </p:sp>
      <p:sp>
        <p:nvSpPr>
          <p:cNvPr id="16" name="Text Placeholder 5"/>
          <p:cNvSpPr>
            <a:spLocks noGrp="1"/>
          </p:cNvSpPr>
          <p:nvPr>
            <p:ph type="body" sz="quarter" idx="16" hasCustomPrompt="1"/>
          </p:nvPr>
        </p:nvSpPr>
        <p:spPr>
          <a:xfrm>
            <a:off x="5807945" y="3115733"/>
            <a:ext cx="4644000" cy="1697938"/>
          </a:xfrm>
        </p:spPr>
        <p:txBody>
          <a:bodyPr/>
          <a:lstStyle>
            <a:lvl1pPr>
              <a:defRPr baseline="0"/>
            </a:lvl1pPr>
            <a:lvl3pPr marL="2020367" indent="-457200">
              <a:buFont typeface="Arial"/>
              <a:buChar char="•"/>
              <a:defRPr/>
            </a:lvl3pPr>
            <a:lvl4pPr>
              <a:spcBef>
                <a:spcPts val="1104"/>
              </a:spcBef>
              <a:defRPr/>
            </a:lvl4pPr>
          </a:lstStyle>
          <a:p>
            <a:pPr lvl="0"/>
            <a:r>
              <a:rPr lang="en-CA" dirty="0"/>
              <a:t>Click to edit content. Use this slide for very brief points about one subject</a:t>
            </a:r>
          </a:p>
        </p:txBody>
      </p:sp>
      <p:sp>
        <p:nvSpPr>
          <p:cNvPr id="10" name="Text Placeholder 5"/>
          <p:cNvSpPr>
            <a:spLocks noGrp="1"/>
          </p:cNvSpPr>
          <p:nvPr>
            <p:ph type="body" sz="quarter" idx="17" hasCustomPrompt="1"/>
          </p:nvPr>
        </p:nvSpPr>
        <p:spPr>
          <a:xfrm>
            <a:off x="10786183" y="3115733"/>
            <a:ext cx="4673448" cy="1697938"/>
          </a:xfrm>
        </p:spPr>
        <p:txBody>
          <a:bodyPr/>
          <a:lstStyle>
            <a:lvl1pPr>
              <a:defRPr baseline="0"/>
            </a:lvl1pPr>
            <a:lvl3pPr marL="2020367" indent="-457200">
              <a:buFont typeface="Arial"/>
              <a:buChar char="•"/>
              <a:defRPr/>
            </a:lvl3pPr>
            <a:lvl4pPr>
              <a:spcBef>
                <a:spcPts val="1104"/>
              </a:spcBef>
              <a:defRPr/>
            </a:lvl4pPr>
          </a:lstStyle>
          <a:p>
            <a:pPr lvl="0"/>
            <a:r>
              <a:rPr lang="en-CA" dirty="0"/>
              <a:t>Click to edit content. Use this slide for very brief points about one subject</a:t>
            </a:r>
          </a:p>
        </p:txBody>
      </p:sp>
      <p:sp>
        <p:nvSpPr>
          <p:cNvPr id="11" name="Text Placeholder 5"/>
          <p:cNvSpPr>
            <a:spLocks noGrp="1"/>
          </p:cNvSpPr>
          <p:nvPr>
            <p:ph type="body" sz="quarter" idx="18" hasCustomPrompt="1"/>
          </p:nvPr>
        </p:nvSpPr>
        <p:spPr>
          <a:xfrm>
            <a:off x="812882" y="5858406"/>
            <a:ext cx="4673339" cy="1681532"/>
          </a:xfrm>
        </p:spPr>
        <p:txBody>
          <a:bodyPr/>
          <a:lstStyle>
            <a:lvl1pPr>
              <a:defRPr baseline="0"/>
            </a:lvl1pPr>
            <a:lvl3pPr marL="2020367" indent="-457200">
              <a:buFont typeface="Arial"/>
              <a:buChar char="•"/>
              <a:defRPr/>
            </a:lvl3pPr>
            <a:lvl4pPr>
              <a:spcBef>
                <a:spcPts val="1104"/>
              </a:spcBef>
              <a:defRPr/>
            </a:lvl4pPr>
          </a:lstStyle>
          <a:p>
            <a:pPr lvl="0"/>
            <a:r>
              <a:rPr lang="en-CA" dirty="0"/>
              <a:t>Click to edit content. Use this slide for very brief points about one subject.</a:t>
            </a:r>
          </a:p>
        </p:txBody>
      </p:sp>
      <p:sp>
        <p:nvSpPr>
          <p:cNvPr id="12" name="Text Placeholder 5"/>
          <p:cNvSpPr>
            <a:spLocks noGrp="1"/>
          </p:cNvSpPr>
          <p:nvPr>
            <p:ph type="body" sz="quarter" idx="19" hasCustomPrompt="1"/>
          </p:nvPr>
        </p:nvSpPr>
        <p:spPr>
          <a:xfrm>
            <a:off x="5807945" y="5858406"/>
            <a:ext cx="4644000" cy="1681532"/>
          </a:xfrm>
        </p:spPr>
        <p:txBody>
          <a:bodyPr/>
          <a:lstStyle>
            <a:lvl1pPr>
              <a:defRPr baseline="0"/>
            </a:lvl1pPr>
            <a:lvl3pPr marL="2020367" indent="-457200">
              <a:buFont typeface="Arial"/>
              <a:buChar char="•"/>
              <a:defRPr/>
            </a:lvl3pPr>
            <a:lvl4pPr>
              <a:spcBef>
                <a:spcPts val="1104"/>
              </a:spcBef>
              <a:defRPr/>
            </a:lvl4pPr>
          </a:lstStyle>
          <a:p>
            <a:pPr lvl="0"/>
            <a:r>
              <a:rPr lang="en-CA" dirty="0"/>
              <a:t>Click to edit content. Use this slide for very brief points about one subject</a:t>
            </a:r>
          </a:p>
        </p:txBody>
      </p:sp>
      <p:sp>
        <p:nvSpPr>
          <p:cNvPr id="13" name="Text Placeholder 5"/>
          <p:cNvSpPr>
            <a:spLocks noGrp="1"/>
          </p:cNvSpPr>
          <p:nvPr>
            <p:ph type="body" sz="quarter" idx="20" hasCustomPrompt="1"/>
          </p:nvPr>
        </p:nvSpPr>
        <p:spPr>
          <a:xfrm>
            <a:off x="10786183" y="5858406"/>
            <a:ext cx="4673448" cy="1681532"/>
          </a:xfrm>
        </p:spPr>
        <p:txBody>
          <a:bodyPr/>
          <a:lstStyle>
            <a:lvl1pPr>
              <a:defRPr baseline="0"/>
            </a:lvl1pPr>
            <a:lvl3pPr marL="2020367" indent="-457200">
              <a:buFont typeface="Arial"/>
              <a:buChar char="•"/>
              <a:defRPr/>
            </a:lvl3pPr>
            <a:lvl4pPr>
              <a:spcBef>
                <a:spcPts val="1104"/>
              </a:spcBef>
              <a:defRPr/>
            </a:lvl4pPr>
          </a:lstStyle>
          <a:p>
            <a:pPr lvl="0"/>
            <a:r>
              <a:rPr lang="en-CA" dirty="0"/>
              <a:t>Click to edit content. Use this slide for very brief points about one subject</a:t>
            </a:r>
          </a:p>
        </p:txBody>
      </p:sp>
      <p:sp>
        <p:nvSpPr>
          <p:cNvPr id="17" name="Text Placeholder 6"/>
          <p:cNvSpPr>
            <a:spLocks noGrp="1"/>
          </p:cNvSpPr>
          <p:nvPr>
            <p:ph type="body" sz="quarter" idx="21" hasCustomPrompt="1"/>
          </p:nvPr>
        </p:nvSpPr>
        <p:spPr>
          <a:xfrm>
            <a:off x="812883" y="2405062"/>
            <a:ext cx="4673338" cy="710671"/>
          </a:xfrm>
        </p:spPr>
        <p:txBody>
          <a:bodyPr/>
          <a:lstStyle>
            <a:lvl1pPr>
              <a:defRPr b="1">
                <a:solidFill>
                  <a:srgbClr val="599A83"/>
                </a:solidFill>
              </a:defRPr>
            </a:lvl1pPr>
          </a:lstStyle>
          <a:p>
            <a:pPr lvl="0"/>
            <a:r>
              <a:rPr lang="en-CA" dirty="0"/>
              <a:t>Subtitle</a:t>
            </a:r>
          </a:p>
        </p:txBody>
      </p:sp>
      <p:sp>
        <p:nvSpPr>
          <p:cNvPr id="18" name="Text Placeholder 6"/>
          <p:cNvSpPr>
            <a:spLocks noGrp="1"/>
          </p:cNvSpPr>
          <p:nvPr>
            <p:ph type="body" sz="quarter" idx="22" hasCustomPrompt="1"/>
          </p:nvPr>
        </p:nvSpPr>
        <p:spPr>
          <a:xfrm>
            <a:off x="5807945" y="2405062"/>
            <a:ext cx="4644000" cy="710671"/>
          </a:xfrm>
        </p:spPr>
        <p:txBody>
          <a:bodyPr/>
          <a:lstStyle>
            <a:lvl1pPr>
              <a:defRPr b="1">
                <a:solidFill>
                  <a:srgbClr val="599A83"/>
                </a:solidFill>
              </a:defRPr>
            </a:lvl1pPr>
          </a:lstStyle>
          <a:p>
            <a:pPr lvl="0"/>
            <a:r>
              <a:rPr lang="en-CA" dirty="0"/>
              <a:t>Subtitle</a:t>
            </a:r>
          </a:p>
        </p:txBody>
      </p:sp>
      <p:sp>
        <p:nvSpPr>
          <p:cNvPr id="19" name="Text Placeholder 6"/>
          <p:cNvSpPr>
            <a:spLocks noGrp="1"/>
          </p:cNvSpPr>
          <p:nvPr>
            <p:ph type="body" sz="quarter" idx="23" hasCustomPrompt="1"/>
          </p:nvPr>
        </p:nvSpPr>
        <p:spPr>
          <a:xfrm>
            <a:off x="10786183" y="2405062"/>
            <a:ext cx="4673338" cy="710671"/>
          </a:xfrm>
        </p:spPr>
        <p:txBody>
          <a:bodyPr/>
          <a:lstStyle>
            <a:lvl1pPr>
              <a:defRPr b="1">
                <a:solidFill>
                  <a:srgbClr val="599A83"/>
                </a:solidFill>
              </a:defRPr>
            </a:lvl1pPr>
          </a:lstStyle>
          <a:p>
            <a:pPr lvl="0"/>
            <a:r>
              <a:rPr lang="en-CA" dirty="0"/>
              <a:t>Subtitle</a:t>
            </a:r>
          </a:p>
        </p:txBody>
      </p:sp>
      <p:sp>
        <p:nvSpPr>
          <p:cNvPr id="20" name="Text Placeholder 6"/>
          <p:cNvSpPr>
            <a:spLocks noGrp="1"/>
          </p:cNvSpPr>
          <p:nvPr>
            <p:ph type="body" sz="quarter" idx="24" hasCustomPrompt="1"/>
          </p:nvPr>
        </p:nvSpPr>
        <p:spPr>
          <a:xfrm>
            <a:off x="812883" y="5147735"/>
            <a:ext cx="4673338" cy="710671"/>
          </a:xfrm>
        </p:spPr>
        <p:txBody>
          <a:bodyPr/>
          <a:lstStyle>
            <a:lvl1pPr>
              <a:defRPr b="1">
                <a:solidFill>
                  <a:srgbClr val="599A83"/>
                </a:solidFill>
              </a:defRPr>
            </a:lvl1pPr>
          </a:lstStyle>
          <a:p>
            <a:pPr lvl="0"/>
            <a:r>
              <a:rPr lang="en-CA" dirty="0"/>
              <a:t>Subtitle</a:t>
            </a:r>
          </a:p>
        </p:txBody>
      </p:sp>
      <p:sp>
        <p:nvSpPr>
          <p:cNvPr id="21" name="Text Placeholder 6"/>
          <p:cNvSpPr>
            <a:spLocks noGrp="1"/>
          </p:cNvSpPr>
          <p:nvPr>
            <p:ph type="body" sz="quarter" idx="25" hasCustomPrompt="1"/>
          </p:nvPr>
        </p:nvSpPr>
        <p:spPr>
          <a:xfrm>
            <a:off x="5807945" y="5147735"/>
            <a:ext cx="4644000" cy="710671"/>
          </a:xfrm>
        </p:spPr>
        <p:txBody>
          <a:bodyPr/>
          <a:lstStyle>
            <a:lvl1pPr>
              <a:defRPr b="1">
                <a:solidFill>
                  <a:srgbClr val="599A83"/>
                </a:solidFill>
              </a:defRPr>
            </a:lvl1pPr>
          </a:lstStyle>
          <a:p>
            <a:pPr lvl="0"/>
            <a:r>
              <a:rPr lang="en-CA" dirty="0"/>
              <a:t>Subtitle</a:t>
            </a:r>
          </a:p>
        </p:txBody>
      </p:sp>
      <p:sp>
        <p:nvSpPr>
          <p:cNvPr id="22" name="Text Placeholder 6"/>
          <p:cNvSpPr>
            <a:spLocks noGrp="1"/>
          </p:cNvSpPr>
          <p:nvPr>
            <p:ph type="body" sz="quarter" idx="26" hasCustomPrompt="1"/>
          </p:nvPr>
        </p:nvSpPr>
        <p:spPr>
          <a:xfrm>
            <a:off x="10786183" y="5147735"/>
            <a:ext cx="4673338" cy="710671"/>
          </a:xfrm>
        </p:spPr>
        <p:txBody>
          <a:bodyPr/>
          <a:lstStyle>
            <a:lvl1pPr>
              <a:defRPr b="1">
                <a:solidFill>
                  <a:srgbClr val="599A83"/>
                </a:solidFill>
              </a:defRPr>
            </a:lvl1pPr>
          </a:lstStyle>
          <a:p>
            <a:pPr lvl="0"/>
            <a:r>
              <a:rPr lang="en-CA" dirty="0"/>
              <a:t>Subtitle</a:t>
            </a:r>
          </a:p>
        </p:txBody>
      </p:sp>
      <p:pic>
        <p:nvPicPr>
          <p:cNvPr id="23" name="Picture 22"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24" name="Picture 23"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25" name="Slide Number Placeholder 8"/>
          <p:cNvSpPr>
            <a:spLocks noGrp="1"/>
          </p:cNvSpPr>
          <p:nvPr>
            <p:ph type="sldNum" sz="quarter" idx="27"/>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21036385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Col Bulk Content w/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2881" y="768365"/>
            <a:ext cx="9475914" cy="1335973"/>
          </a:xfrm>
        </p:spPr>
        <p:txBody>
          <a:bodyPr anchor="t">
            <a:noAutofit/>
          </a:bodyPr>
          <a:lstStyle>
            <a:lvl1pPr>
              <a:defRPr sz="4800" b="1" baseline="0">
                <a:solidFill>
                  <a:srgbClr val="00673E"/>
                </a:solidFill>
              </a:defRPr>
            </a:lvl1pPr>
          </a:lstStyle>
          <a:p>
            <a:r>
              <a:rPr lang="en-CA" dirty="0"/>
              <a:t>This is a 1-column bulk content slide for long content.</a:t>
            </a:r>
            <a:endParaRPr lang="en-US" dirty="0"/>
          </a:p>
        </p:txBody>
      </p:sp>
      <p:sp>
        <p:nvSpPr>
          <p:cNvPr id="12" name="Text Placeholder 5"/>
          <p:cNvSpPr>
            <a:spLocks noGrp="1"/>
          </p:cNvSpPr>
          <p:nvPr>
            <p:ph type="body" sz="quarter" idx="15" hasCustomPrompt="1"/>
          </p:nvPr>
        </p:nvSpPr>
        <p:spPr>
          <a:xfrm>
            <a:off x="812882" y="2404534"/>
            <a:ext cx="11615780" cy="5130800"/>
          </a:xfrm>
        </p:spPr>
        <p:txBody>
          <a:bodyPr/>
          <a:lstStyle>
            <a:lvl1pPr>
              <a:spcBef>
                <a:spcPts val="1704"/>
              </a:spcBef>
              <a:defRPr sz="2100" baseline="0"/>
            </a:lvl1pPr>
            <a:lvl2pPr>
              <a:defRPr sz="2100"/>
            </a:lvl2pPr>
            <a:lvl3pPr marL="2020367" indent="-457200">
              <a:buFont typeface="Arial"/>
              <a:buChar char="•"/>
              <a:defRPr sz="2100"/>
            </a:lvl3pPr>
            <a:lvl4pPr>
              <a:spcBef>
                <a:spcPts val="900"/>
              </a:spcBef>
              <a:defRPr sz="1600">
                <a:solidFill>
                  <a:srgbClr val="599A83"/>
                </a:solidFill>
              </a:defRPr>
            </a:lvl4pPr>
          </a:lstStyle>
          <a:p>
            <a:pPr lvl="0"/>
            <a:r>
              <a:rPr lang="en-CA" dirty="0"/>
              <a:t>Click to edit content. Use this slide only for presentations that are being sent our for ample reading – never when using this as supporting slides for a stand-up presentation. Bullets are available for hierarchy.</a:t>
            </a:r>
          </a:p>
          <a:p>
            <a:pPr lvl="1"/>
            <a:r>
              <a:rPr lang="en-CA" dirty="0"/>
              <a:t>Second level</a:t>
            </a:r>
          </a:p>
          <a:p>
            <a:pPr lvl="2"/>
            <a:r>
              <a:rPr lang="en-CA" dirty="0"/>
              <a:t>Third level</a:t>
            </a:r>
          </a:p>
          <a:p>
            <a:pPr lvl="3"/>
            <a:r>
              <a:rPr lang="en-CA" dirty="0"/>
              <a:t>Fourth level</a:t>
            </a:r>
          </a:p>
        </p:txBody>
      </p:sp>
      <p:sp>
        <p:nvSpPr>
          <p:cNvPr id="11" name="Text Placeholder 9"/>
          <p:cNvSpPr>
            <a:spLocks noGrp="1"/>
          </p:cNvSpPr>
          <p:nvPr>
            <p:ph type="body" sz="quarter" idx="14" hasCustomPrompt="1"/>
          </p:nvPr>
        </p:nvSpPr>
        <p:spPr>
          <a:xfrm>
            <a:off x="13104841" y="735011"/>
            <a:ext cx="2339868" cy="6800322"/>
          </a:xfrm>
        </p:spPr>
        <p:txBody>
          <a:bodyPr/>
          <a:lstStyle>
            <a:lvl1pPr>
              <a:spcBef>
                <a:spcPts val="1700"/>
              </a:spcBef>
              <a:defRPr sz="2100">
                <a:solidFill>
                  <a:srgbClr val="599A83"/>
                </a:solidFill>
              </a:defRPr>
            </a:lvl1pPr>
          </a:lstStyle>
          <a:p>
            <a:pPr lvl="0"/>
            <a:r>
              <a:rPr lang="en-CA" dirty="0"/>
              <a:t>An optional annotation or extra information text box</a:t>
            </a:r>
            <a:endParaRPr lang="en-US" dirty="0"/>
          </a:p>
        </p:txBody>
      </p:sp>
      <p:pic>
        <p:nvPicPr>
          <p:cNvPr id="13" name="Picture 12"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14" name="Picture 13"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15"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1550516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Col Bulk Content, No Title">
    <p:bg>
      <p:bgPr>
        <a:solidFill>
          <a:schemeClr val="bg1"/>
        </a:solidFill>
        <a:effectLst/>
      </p:bgPr>
    </p:bg>
    <p:spTree>
      <p:nvGrpSpPr>
        <p:cNvPr id="1" name=""/>
        <p:cNvGrpSpPr/>
        <p:nvPr/>
      </p:nvGrpSpPr>
      <p:grpSpPr>
        <a:xfrm>
          <a:off x="0" y="0"/>
          <a:ext cx="0" cy="0"/>
          <a:chOff x="0" y="0"/>
          <a:chExt cx="0" cy="0"/>
        </a:xfrm>
      </p:grpSpPr>
      <p:sp>
        <p:nvSpPr>
          <p:cNvPr id="11" name="Text Placeholder 5"/>
          <p:cNvSpPr>
            <a:spLocks noGrp="1"/>
          </p:cNvSpPr>
          <p:nvPr>
            <p:ph type="body" sz="quarter" idx="15" hasCustomPrompt="1"/>
          </p:nvPr>
        </p:nvSpPr>
        <p:spPr>
          <a:xfrm>
            <a:off x="812882" y="660398"/>
            <a:ext cx="11615780" cy="6874936"/>
          </a:xfrm>
        </p:spPr>
        <p:txBody>
          <a:bodyPr/>
          <a:lstStyle>
            <a:lvl1pPr>
              <a:spcBef>
                <a:spcPts val="1704"/>
              </a:spcBef>
              <a:defRPr sz="2100" baseline="0"/>
            </a:lvl1pPr>
            <a:lvl2pPr>
              <a:defRPr sz="2100"/>
            </a:lvl2pPr>
            <a:lvl3pPr marL="2020367" indent="-457200">
              <a:buFont typeface="Arial"/>
              <a:buChar char="•"/>
              <a:defRPr sz="2100"/>
            </a:lvl3pPr>
            <a:lvl4pPr>
              <a:spcBef>
                <a:spcPts val="900"/>
              </a:spcBef>
              <a:defRPr sz="1600">
                <a:solidFill>
                  <a:srgbClr val="599A83"/>
                </a:solidFill>
              </a:defRPr>
            </a:lvl4pPr>
          </a:lstStyle>
          <a:p>
            <a:pPr lvl="0"/>
            <a:r>
              <a:rPr lang="en-CA" dirty="0"/>
              <a:t>This is a 1-column bulk content slide without a title. Click to edit content. Use this slide only for presentations that are being sent our for ample reading – never when using this as supporting slides for a stand-up presentation. Bullets are available for hierarchy.</a:t>
            </a:r>
          </a:p>
          <a:p>
            <a:pPr lvl="1"/>
            <a:r>
              <a:rPr lang="en-CA" dirty="0"/>
              <a:t>Second level</a:t>
            </a:r>
          </a:p>
          <a:p>
            <a:pPr lvl="2"/>
            <a:r>
              <a:rPr lang="en-CA" dirty="0"/>
              <a:t>Third level</a:t>
            </a:r>
          </a:p>
          <a:p>
            <a:pPr lvl="3"/>
            <a:r>
              <a:rPr lang="en-CA" dirty="0"/>
              <a:t>Fourth level</a:t>
            </a:r>
          </a:p>
        </p:txBody>
      </p:sp>
      <p:sp>
        <p:nvSpPr>
          <p:cNvPr id="13" name="Text Placeholder 9"/>
          <p:cNvSpPr>
            <a:spLocks noGrp="1"/>
          </p:cNvSpPr>
          <p:nvPr>
            <p:ph type="body" sz="quarter" idx="14" hasCustomPrompt="1"/>
          </p:nvPr>
        </p:nvSpPr>
        <p:spPr>
          <a:xfrm>
            <a:off x="13104841" y="735011"/>
            <a:ext cx="2339868" cy="6800322"/>
          </a:xfrm>
        </p:spPr>
        <p:txBody>
          <a:bodyPr/>
          <a:lstStyle>
            <a:lvl1pPr>
              <a:spcBef>
                <a:spcPts val="1700"/>
              </a:spcBef>
              <a:defRPr sz="2100">
                <a:solidFill>
                  <a:srgbClr val="599A83"/>
                </a:solidFill>
              </a:defRPr>
            </a:lvl1pPr>
          </a:lstStyle>
          <a:p>
            <a:pPr lvl="0"/>
            <a:r>
              <a:rPr lang="en-CA" dirty="0"/>
              <a:t>An optional annotation or extra information text box</a:t>
            </a:r>
            <a:endParaRPr lang="en-US" dirty="0"/>
          </a:p>
        </p:txBody>
      </p:sp>
      <p:pic>
        <p:nvPicPr>
          <p:cNvPr id="14" name="Picture 13"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15" name="Picture 14"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16"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19773197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Col Bulk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2881" y="768365"/>
            <a:ext cx="9475914" cy="1335973"/>
          </a:xfrm>
        </p:spPr>
        <p:txBody>
          <a:bodyPr anchor="t">
            <a:noAutofit/>
          </a:bodyPr>
          <a:lstStyle>
            <a:lvl1pPr>
              <a:defRPr sz="4800" b="1" baseline="0">
                <a:solidFill>
                  <a:srgbClr val="00673E"/>
                </a:solidFill>
              </a:defRPr>
            </a:lvl1pPr>
          </a:lstStyle>
          <a:p>
            <a:r>
              <a:rPr lang="en-CA" dirty="0"/>
              <a:t>This is a 2-column bulk content slide for long content.</a:t>
            </a:r>
            <a:endParaRPr lang="en-US" dirty="0"/>
          </a:p>
        </p:txBody>
      </p:sp>
      <p:sp>
        <p:nvSpPr>
          <p:cNvPr id="12" name="Text Placeholder 5"/>
          <p:cNvSpPr>
            <a:spLocks noGrp="1"/>
          </p:cNvSpPr>
          <p:nvPr>
            <p:ph type="body" sz="quarter" idx="15" hasCustomPrompt="1"/>
          </p:nvPr>
        </p:nvSpPr>
        <p:spPr>
          <a:xfrm>
            <a:off x="812882" y="3115732"/>
            <a:ext cx="7162458" cy="4419601"/>
          </a:xfrm>
        </p:spPr>
        <p:txBody>
          <a:bodyPr/>
          <a:lstStyle>
            <a:lvl1pPr>
              <a:spcBef>
                <a:spcPts val="1704"/>
              </a:spcBef>
              <a:defRPr sz="2100" baseline="0"/>
            </a:lvl1pPr>
            <a:lvl2pPr>
              <a:defRPr sz="2100"/>
            </a:lvl2pPr>
            <a:lvl3pPr marL="2020367" indent="-457200">
              <a:buFont typeface="Arial"/>
              <a:buChar char="•"/>
              <a:defRPr sz="2100"/>
            </a:lvl3pPr>
            <a:lvl4pPr>
              <a:spcBef>
                <a:spcPts val="900"/>
              </a:spcBef>
              <a:defRPr sz="1600"/>
            </a:lvl4pPr>
          </a:lstStyle>
          <a:p>
            <a:pPr lvl="0"/>
            <a:r>
              <a:rPr lang="en-CA" dirty="0"/>
              <a:t>Click to edit content. Use this slide only for presentations that are being sent our for ample reading – never when using this as supporting slides for a stand-up presentation. Bullets are available for hierarchy.</a:t>
            </a:r>
          </a:p>
          <a:p>
            <a:pPr lvl="1"/>
            <a:r>
              <a:rPr lang="en-CA" dirty="0"/>
              <a:t>Second level</a:t>
            </a:r>
          </a:p>
          <a:p>
            <a:pPr lvl="2"/>
            <a:r>
              <a:rPr lang="en-CA" dirty="0"/>
              <a:t>Third level</a:t>
            </a:r>
          </a:p>
          <a:p>
            <a:pPr lvl="3"/>
            <a:r>
              <a:rPr lang="en-CA" dirty="0"/>
              <a:t>Fourth level</a:t>
            </a:r>
          </a:p>
        </p:txBody>
      </p:sp>
      <p:sp>
        <p:nvSpPr>
          <p:cNvPr id="14" name="Text Placeholder 5"/>
          <p:cNvSpPr>
            <a:spLocks noGrp="1"/>
          </p:cNvSpPr>
          <p:nvPr>
            <p:ph type="body" sz="quarter" idx="18" hasCustomPrompt="1"/>
          </p:nvPr>
        </p:nvSpPr>
        <p:spPr>
          <a:xfrm>
            <a:off x="8297169" y="3115732"/>
            <a:ext cx="7147539" cy="4419601"/>
          </a:xfrm>
        </p:spPr>
        <p:txBody>
          <a:bodyPr/>
          <a:lstStyle>
            <a:lvl1pPr>
              <a:spcBef>
                <a:spcPts val="1704"/>
              </a:spcBef>
              <a:defRPr sz="2100" baseline="0"/>
            </a:lvl1pPr>
            <a:lvl2pPr>
              <a:defRPr sz="2100"/>
            </a:lvl2pPr>
            <a:lvl3pPr marL="2020367" indent="-457200">
              <a:buFont typeface="Arial"/>
              <a:buChar char="•"/>
              <a:defRPr sz="2100"/>
            </a:lvl3pPr>
            <a:lvl4pPr>
              <a:spcBef>
                <a:spcPts val="900"/>
              </a:spcBef>
              <a:defRPr sz="1600"/>
            </a:lvl4pPr>
          </a:lstStyle>
          <a:p>
            <a:pPr lvl="0"/>
            <a:r>
              <a:rPr lang="en-CA" dirty="0"/>
              <a:t>Click to edit content. Use this slide only for presentations that are being sent our for ample reading – never when using this as supporting slides for a stand-up presentation. Bullets are available for hierarchy.</a:t>
            </a:r>
          </a:p>
          <a:p>
            <a:pPr lvl="1"/>
            <a:r>
              <a:rPr lang="en-CA" dirty="0"/>
              <a:t>Second level</a:t>
            </a:r>
          </a:p>
          <a:p>
            <a:pPr lvl="2"/>
            <a:r>
              <a:rPr lang="en-CA" dirty="0"/>
              <a:t>Third level</a:t>
            </a:r>
          </a:p>
          <a:p>
            <a:pPr lvl="3"/>
            <a:r>
              <a:rPr lang="en-CA" dirty="0"/>
              <a:t>Fourth level</a:t>
            </a:r>
          </a:p>
        </p:txBody>
      </p:sp>
      <p:sp>
        <p:nvSpPr>
          <p:cNvPr id="15" name="Text Placeholder 6"/>
          <p:cNvSpPr>
            <a:spLocks noGrp="1"/>
          </p:cNvSpPr>
          <p:nvPr>
            <p:ph type="body" sz="quarter" idx="21" hasCustomPrompt="1"/>
          </p:nvPr>
        </p:nvSpPr>
        <p:spPr>
          <a:xfrm>
            <a:off x="812882" y="2405062"/>
            <a:ext cx="7162457" cy="710671"/>
          </a:xfrm>
        </p:spPr>
        <p:txBody>
          <a:bodyPr/>
          <a:lstStyle>
            <a:lvl1pPr>
              <a:defRPr sz="2100" b="1" baseline="0">
                <a:solidFill>
                  <a:srgbClr val="599A83"/>
                </a:solidFill>
              </a:defRPr>
            </a:lvl1pPr>
          </a:lstStyle>
          <a:p>
            <a:pPr lvl="0"/>
            <a:r>
              <a:rPr lang="en-CA" dirty="0"/>
              <a:t>Bulk content columns always have subtitles</a:t>
            </a:r>
          </a:p>
        </p:txBody>
      </p:sp>
      <p:sp>
        <p:nvSpPr>
          <p:cNvPr id="16" name="Text Placeholder 6"/>
          <p:cNvSpPr>
            <a:spLocks noGrp="1"/>
          </p:cNvSpPr>
          <p:nvPr>
            <p:ph type="body" sz="quarter" idx="22" hasCustomPrompt="1"/>
          </p:nvPr>
        </p:nvSpPr>
        <p:spPr>
          <a:xfrm>
            <a:off x="8297168" y="2405062"/>
            <a:ext cx="7147539" cy="710671"/>
          </a:xfrm>
        </p:spPr>
        <p:txBody>
          <a:bodyPr/>
          <a:lstStyle>
            <a:lvl1pPr>
              <a:defRPr sz="2100" b="1">
                <a:solidFill>
                  <a:srgbClr val="599A83"/>
                </a:solidFill>
              </a:defRPr>
            </a:lvl1pPr>
          </a:lstStyle>
          <a:p>
            <a:pPr lvl="0"/>
            <a:r>
              <a:rPr lang="en-CA" dirty="0"/>
              <a:t>Bulk content columns always have subtitles</a:t>
            </a:r>
          </a:p>
        </p:txBody>
      </p:sp>
      <p:pic>
        <p:nvPicPr>
          <p:cNvPr id="17" name="Picture 16"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18" name="Picture 17"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19"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29277413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Col Bulk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2881" y="768365"/>
            <a:ext cx="9475914" cy="1335973"/>
          </a:xfrm>
        </p:spPr>
        <p:txBody>
          <a:bodyPr anchor="t">
            <a:noAutofit/>
          </a:bodyPr>
          <a:lstStyle>
            <a:lvl1pPr>
              <a:defRPr sz="4800" b="1" baseline="0">
                <a:solidFill>
                  <a:srgbClr val="00673E"/>
                </a:solidFill>
              </a:defRPr>
            </a:lvl1pPr>
          </a:lstStyle>
          <a:p>
            <a:r>
              <a:rPr lang="en-CA" dirty="0"/>
              <a:t>This is a 3-column bulk content slide for long content.</a:t>
            </a:r>
            <a:endParaRPr lang="en-US" dirty="0"/>
          </a:p>
        </p:txBody>
      </p:sp>
      <p:sp>
        <p:nvSpPr>
          <p:cNvPr id="12" name="Text Placeholder 5"/>
          <p:cNvSpPr>
            <a:spLocks noGrp="1"/>
          </p:cNvSpPr>
          <p:nvPr>
            <p:ph type="body" sz="quarter" idx="15" hasCustomPrompt="1"/>
          </p:nvPr>
        </p:nvSpPr>
        <p:spPr>
          <a:xfrm>
            <a:off x="812882" y="3115732"/>
            <a:ext cx="4673339" cy="4419601"/>
          </a:xfrm>
        </p:spPr>
        <p:txBody>
          <a:bodyPr/>
          <a:lstStyle>
            <a:lvl1pPr>
              <a:spcBef>
                <a:spcPts val="1704"/>
              </a:spcBef>
              <a:defRPr sz="2100" baseline="0"/>
            </a:lvl1pPr>
            <a:lvl2pPr>
              <a:defRPr sz="2100"/>
            </a:lvl2pPr>
            <a:lvl3pPr marL="2020367" indent="-457200">
              <a:buFont typeface="Arial"/>
              <a:buChar char="•"/>
              <a:defRPr sz="2100"/>
            </a:lvl3pPr>
            <a:lvl4pPr>
              <a:spcBef>
                <a:spcPts val="900"/>
              </a:spcBef>
              <a:defRPr sz="1600"/>
            </a:lvl4pPr>
          </a:lstStyle>
          <a:p>
            <a:pPr lvl="0"/>
            <a:r>
              <a:rPr lang="en-CA" dirty="0"/>
              <a:t>Click to edit content. Use this slide only for presentations that are being sent our for ample reading – never when using this as supporting slides for a stand-up presentation. Bullets are available for hierarchy.</a:t>
            </a:r>
          </a:p>
          <a:p>
            <a:pPr lvl="1"/>
            <a:r>
              <a:rPr lang="en-CA" dirty="0"/>
              <a:t>Second level</a:t>
            </a:r>
          </a:p>
          <a:p>
            <a:pPr lvl="2"/>
            <a:r>
              <a:rPr lang="en-CA" dirty="0"/>
              <a:t>Third level</a:t>
            </a:r>
          </a:p>
          <a:p>
            <a:pPr lvl="3"/>
            <a:r>
              <a:rPr lang="en-CA" dirty="0"/>
              <a:t>Fourth level</a:t>
            </a:r>
          </a:p>
        </p:txBody>
      </p:sp>
      <p:sp>
        <p:nvSpPr>
          <p:cNvPr id="14" name="Text Placeholder 5"/>
          <p:cNvSpPr>
            <a:spLocks noGrp="1"/>
          </p:cNvSpPr>
          <p:nvPr>
            <p:ph type="body" sz="quarter" idx="18" hasCustomPrompt="1"/>
          </p:nvPr>
        </p:nvSpPr>
        <p:spPr>
          <a:xfrm>
            <a:off x="10786183" y="3115732"/>
            <a:ext cx="4658525" cy="4419601"/>
          </a:xfrm>
        </p:spPr>
        <p:txBody>
          <a:bodyPr/>
          <a:lstStyle>
            <a:lvl1pPr>
              <a:spcBef>
                <a:spcPts val="1704"/>
              </a:spcBef>
              <a:defRPr sz="2100" baseline="0"/>
            </a:lvl1pPr>
            <a:lvl2pPr>
              <a:defRPr sz="2100"/>
            </a:lvl2pPr>
            <a:lvl3pPr marL="2020367" indent="-457200">
              <a:buFont typeface="Arial"/>
              <a:buChar char="•"/>
              <a:defRPr sz="2100"/>
            </a:lvl3pPr>
            <a:lvl4pPr>
              <a:spcBef>
                <a:spcPts val="900"/>
              </a:spcBef>
              <a:defRPr sz="1600"/>
            </a:lvl4pPr>
          </a:lstStyle>
          <a:p>
            <a:pPr lvl="0"/>
            <a:r>
              <a:rPr lang="en-CA" dirty="0"/>
              <a:t>Click to edit content. Use this slide only for presentations that are being sent our for ample reading – never when using this as supporting slides for a stand-up presentation. Bullets are available for hierarchy.</a:t>
            </a:r>
          </a:p>
          <a:p>
            <a:pPr lvl="1"/>
            <a:r>
              <a:rPr lang="en-CA" dirty="0"/>
              <a:t>Second level</a:t>
            </a:r>
          </a:p>
          <a:p>
            <a:pPr lvl="2"/>
            <a:r>
              <a:rPr lang="en-CA" dirty="0"/>
              <a:t>Third level</a:t>
            </a:r>
          </a:p>
          <a:p>
            <a:pPr lvl="3"/>
            <a:r>
              <a:rPr lang="en-CA" dirty="0"/>
              <a:t>Fourth level</a:t>
            </a:r>
          </a:p>
        </p:txBody>
      </p:sp>
      <p:sp>
        <p:nvSpPr>
          <p:cNvPr id="15" name="Text Placeholder 6"/>
          <p:cNvSpPr>
            <a:spLocks noGrp="1"/>
          </p:cNvSpPr>
          <p:nvPr>
            <p:ph type="body" sz="quarter" idx="21" hasCustomPrompt="1"/>
          </p:nvPr>
        </p:nvSpPr>
        <p:spPr>
          <a:xfrm>
            <a:off x="812883" y="2405062"/>
            <a:ext cx="4673338" cy="710671"/>
          </a:xfrm>
        </p:spPr>
        <p:txBody>
          <a:bodyPr/>
          <a:lstStyle>
            <a:lvl1pPr>
              <a:defRPr sz="2100" b="1" baseline="0">
                <a:solidFill>
                  <a:srgbClr val="599A83"/>
                </a:solidFill>
              </a:defRPr>
            </a:lvl1pPr>
          </a:lstStyle>
          <a:p>
            <a:pPr lvl="0"/>
            <a:r>
              <a:rPr lang="en-CA" dirty="0"/>
              <a:t>Bulk content columns always have subtitles</a:t>
            </a:r>
          </a:p>
        </p:txBody>
      </p:sp>
      <p:sp>
        <p:nvSpPr>
          <p:cNvPr id="16" name="Text Placeholder 6"/>
          <p:cNvSpPr>
            <a:spLocks noGrp="1"/>
          </p:cNvSpPr>
          <p:nvPr>
            <p:ph type="body" sz="quarter" idx="22" hasCustomPrompt="1"/>
          </p:nvPr>
        </p:nvSpPr>
        <p:spPr>
          <a:xfrm>
            <a:off x="10786182" y="2405062"/>
            <a:ext cx="4658525" cy="710671"/>
          </a:xfrm>
        </p:spPr>
        <p:txBody>
          <a:bodyPr/>
          <a:lstStyle>
            <a:lvl1pPr>
              <a:defRPr sz="2100" b="1">
                <a:solidFill>
                  <a:srgbClr val="599A83"/>
                </a:solidFill>
              </a:defRPr>
            </a:lvl1pPr>
          </a:lstStyle>
          <a:p>
            <a:pPr lvl="0"/>
            <a:r>
              <a:rPr lang="en-CA" dirty="0"/>
              <a:t>Bulk content columns always have subtitles</a:t>
            </a:r>
          </a:p>
        </p:txBody>
      </p:sp>
      <p:sp>
        <p:nvSpPr>
          <p:cNvPr id="17" name="Text Placeholder 5"/>
          <p:cNvSpPr>
            <a:spLocks noGrp="1"/>
          </p:cNvSpPr>
          <p:nvPr>
            <p:ph type="body" sz="quarter" idx="24" hasCustomPrompt="1"/>
          </p:nvPr>
        </p:nvSpPr>
        <p:spPr>
          <a:xfrm>
            <a:off x="5807947" y="3115732"/>
            <a:ext cx="4643998" cy="4419601"/>
          </a:xfrm>
        </p:spPr>
        <p:txBody>
          <a:bodyPr/>
          <a:lstStyle>
            <a:lvl1pPr>
              <a:spcBef>
                <a:spcPts val="1704"/>
              </a:spcBef>
              <a:defRPr sz="2100" baseline="0"/>
            </a:lvl1pPr>
            <a:lvl2pPr>
              <a:defRPr sz="2100"/>
            </a:lvl2pPr>
            <a:lvl3pPr marL="2020367" indent="-457200">
              <a:buFont typeface="Arial"/>
              <a:buChar char="•"/>
              <a:defRPr sz="2100"/>
            </a:lvl3pPr>
            <a:lvl4pPr>
              <a:spcBef>
                <a:spcPts val="900"/>
              </a:spcBef>
              <a:defRPr sz="1600"/>
            </a:lvl4pPr>
          </a:lstStyle>
          <a:p>
            <a:pPr lvl="0"/>
            <a:r>
              <a:rPr lang="en-CA" dirty="0"/>
              <a:t>Click to edit content. Use this slide only for presentations that are being sent our for ample reading – never when using this as supporting slides for a stand-up presentation. Bullets are available for hierarchy.</a:t>
            </a:r>
          </a:p>
          <a:p>
            <a:pPr lvl="1"/>
            <a:r>
              <a:rPr lang="en-CA" dirty="0"/>
              <a:t>Second level</a:t>
            </a:r>
          </a:p>
          <a:p>
            <a:pPr lvl="2"/>
            <a:r>
              <a:rPr lang="en-CA" dirty="0"/>
              <a:t>Third level</a:t>
            </a:r>
          </a:p>
          <a:p>
            <a:pPr lvl="3"/>
            <a:r>
              <a:rPr lang="en-CA" dirty="0"/>
              <a:t>Fourth level</a:t>
            </a:r>
          </a:p>
        </p:txBody>
      </p:sp>
      <p:sp>
        <p:nvSpPr>
          <p:cNvPr id="18" name="Text Placeholder 6"/>
          <p:cNvSpPr>
            <a:spLocks noGrp="1"/>
          </p:cNvSpPr>
          <p:nvPr>
            <p:ph type="body" sz="quarter" idx="25" hasCustomPrompt="1"/>
          </p:nvPr>
        </p:nvSpPr>
        <p:spPr>
          <a:xfrm>
            <a:off x="5807946" y="2405062"/>
            <a:ext cx="4643998" cy="710671"/>
          </a:xfrm>
        </p:spPr>
        <p:txBody>
          <a:bodyPr/>
          <a:lstStyle>
            <a:lvl1pPr>
              <a:defRPr sz="2100" b="1">
                <a:solidFill>
                  <a:srgbClr val="599A83"/>
                </a:solidFill>
              </a:defRPr>
            </a:lvl1pPr>
          </a:lstStyle>
          <a:p>
            <a:pPr lvl="0"/>
            <a:r>
              <a:rPr lang="en-CA" dirty="0"/>
              <a:t>Bulk content columns always have subtitles</a:t>
            </a:r>
          </a:p>
        </p:txBody>
      </p:sp>
      <p:pic>
        <p:nvPicPr>
          <p:cNvPr id="19" name="Picture 18"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20" name="Picture 19"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21"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33831276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Point Bulk Content">
    <p:bg>
      <p:bgPr>
        <a:solidFill>
          <a:schemeClr val="bg1"/>
        </a:solidFill>
        <a:effectLst/>
      </p:bgPr>
    </p:bg>
    <p:spTree>
      <p:nvGrpSpPr>
        <p:cNvPr id="1" name=""/>
        <p:cNvGrpSpPr/>
        <p:nvPr/>
      </p:nvGrpSpPr>
      <p:grpSpPr>
        <a:xfrm>
          <a:off x="0" y="0"/>
          <a:ext cx="0" cy="0"/>
          <a:chOff x="0" y="0"/>
          <a:chExt cx="0" cy="0"/>
        </a:xfrm>
      </p:grpSpPr>
      <p:sp>
        <p:nvSpPr>
          <p:cNvPr id="27" name="Text Placeholder 5"/>
          <p:cNvSpPr>
            <a:spLocks noGrp="1"/>
          </p:cNvSpPr>
          <p:nvPr>
            <p:ph type="body" sz="quarter" idx="30" hasCustomPrompt="1"/>
          </p:nvPr>
        </p:nvSpPr>
        <p:spPr>
          <a:xfrm>
            <a:off x="812882" y="5858405"/>
            <a:ext cx="4673339" cy="1697939"/>
          </a:xfrm>
        </p:spPr>
        <p:txBody>
          <a:bodyPr/>
          <a:lstStyle>
            <a:lvl1pPr>
              <a:spcBef>
                <a:spcPts val="1704"/>
              </a:spcBef>
              <a:defRPr sz="2100" baseline="0"/>
            </a:lvl1pPr>
            <a:lvl2pPr>
              <a:defRPr sz="2100"/>
            </a:lvl2pPr>
            <a:lvl3pPr marL="2020367" indent="-457200">
              <a:buFont typeface="Arial"/>
              <a:buChar char="•"/>
              <a:defRPr sz="2100"/>
            </a:lvl3pPr>
            <a:lvl4pPr>
              <a:spcBef>
                <a:spcPts val="900"/>
              </a:spcBef>
              <a:defRPr sz="1600"/>
            </a:lvl4pPr>
          </a:lstStyle>
          <a:p>
            <a:pPr lvl="0"/>
            <a:r>
              <a:rPr lang="en-CA" dirty="0"/>
              <a:t>Click to edit content. Use this slide only for presentations that are being sent out for ample reading – never when using this as supporting slides for a stand-up presentation. </a:t>
            </a:r>
          </a:p>
        </p:txBody>
      </p:sp>
      <p:sp>
        <p:nvSpPr>
          <p:cNvPr id="28" name="Text Placeholder 5"/>
          <p:cNvSpPr>
            <a:spLocks noGrp="1"/>
          </p:cNvSpPr>
          <p:nvPr>
            <p:ph type="body" sz="quarter" idx="31" hasCustomPrompt="1"/>
          </p:nvPr>
        </p:nvSpPr>
        <p:spPr>
          <a:xfrm>
            <a:off x="10786183" y="5858405"/>
            <a:ext cx="4658525" cy="1697939"/>
          </a:xfrm>
        </p:spPr>
        <p:txBody>
          <a:bodyPr/>
          <a:lstStyle>
            <a:lvl1pPr>
              <a:spcBef>
                <a:spcPts val="1704"/>
              </a:spcBef>
              <a:defRPr sz="2100" baseline="0"/>
            </a:lvl1pPr>
            <a:lvl2pPr>
              <a:defRPr sz="2100"/>
            </a:lvl2pPr>
            <a:lvl3pPr marL="2020367" indent="-457200">
              <a:buFont typeface="Arial"/>
              <a:buChar char="•"/>
              <a:defRPr sz="2100"/>
            </a:lvl3pPr>
            <a:lvl4pPr>
              <a:spcBef>
                <a:spcPts val="900"/>
              </a:spcBef>
              <a:defRPr sz="1600"/>
            </a:lvl4pPr>
          </a:lstStyle>
          <a:p>
            <a:pPr lvl="0"/>
            <a:r>
              <a:rPr lang="en-CA" dirty="0"/>
              <a:t>Click to edit content. Use this slide only for presentations that are being sent out for ample reading – never when using this as supporting slides for a stand-up presentation. </a:t>
            </a:r>
          </a:p>
        </p:txBody>
      </p:sp>
      <p:sp>
        <p:nvSpPr>
          <p:cNvPr id="29" name="Text Placeholder 6"/>
          <p:cNvSpPr>
            <a:spLocks noGrp="1"/>
          </p:cNvSpPr>
          <p:nvPr>
            <p:ph type="body" sz="quarter" idx="32" hasCustomPrompt="1"/>
          </p:nvPr>
        </p:nvSpPr>
        <p:spPr>
          <a:xfrm>
            <a:off x="812883" y="5147735"/>
            <a:ext cx="4673338" cy="710671"/>
          </a:xfrm>
        </p:spPr>
        <p:txBody>
          <a:bodyPr/>
          <a:lstStyle>
            <a:lvl1pPr>
              <a:defRPr sz="2100" b="1" baseline="0">
                <a:solidFill>
                  <a:srgbClr val="599A83"/>
                </a:solidFill>
              </a:defRPr>
            </a:lvl1pPr>
          </a:lstStyle>
          <a:p>
            <a:pPr lvl="0"/>
            <a:r>
              <a:rPr lang="en-CA" dirty="0"/>
              <a:t>Bulk content columns always have subtitles</a:t>
            </a:r>
          </a:p>
        </p:txBody>
      </p:sp>
      <p:sp>
        <p:nvSpPr>
          <p:cNvPr id="30" name="Text Placeholder 6"/>
          <p:cNvSpPr>
            <a:spLocks noGrp="1"/>
          </p:cNvSpPr>
          <p:nvPr>
            <p:ph type="body" sz="quarter" idx="33" hasCustomPrompt="1"/>
          </p:nvPr>
        </p:nvSpPr>
        <p:spPr>
          <a:xfrm>
            <a:off x="10786182" y="5147735"/>
            <a:ext cx="4658525" cy="710671"/>
          </a:xfrm>
        </p:spPr>
        <p:txBody>
          <a:bodyPr/>
          <a:lstStyle>
            <a:lvl1pPr>
              <a:defRPr sz="2100" b="1">
                <a:solidFill>
                  <a:srgbClr val="599A83"/>
                </a:solidFill>
              </a:defRPr>
            </a:lvl1pPr>
          </a:lstStyle>
          <a:p>
            <a:pPr lvl="0"/>
            <a:r>
              <a:rPr lang="en-CA" dirty="0"/>
              <a:t>Bulk content columns always have subtitles</a:t>
            </a:r>
          </a:p>
        </p:txBody>
      </p:sp>
      <p:sp>
        <p:nvSpPr>
          <p:cNvPr id="31" name="Text Placeholder 5"/>
          <p:cNvSpPr>
            <a:spLocks noGrp="1"/>
          </p:cNvSpPr>
          <p:nvPr>
            <p:ph type="body" sz="quarter" idx="34" hasCustomPrompt="1"/>
          </p:nvPr>
        </p:nvSpPr>
        <p:spPr>
          <a:xfrm>
            <a:off x="5807947" y="5858405"/>
            <a:ext cx="4643998" cy="1697939"/>
          </a:xfrm>
        </p:spPr>
        <p:txBody>
          <a:bodyPr/>
          <a:lstStyle>
            <a:lvl1pPr>
              <a:spcBef>
                <a:spcPts val="1704"/>
              </a:spcBef>
              <a:defRPr sz="2100" baseline="0"/>
            </a:lvl1pPr>
            <a:lvl2pPr>
              <a:defRPr sz="2100"/>
            </a:lvl2pPr>
            <a:lvl3pPr marL="2020367" indent="-457200">
              <a:buFont typeface="Arial"/>
              <a:buChar char="•"/>
              <a:defRPr sz="2100"/>
            </a:lvl3pPr>
            <a:lvl4pPr>
              <a:spcBef>
                <a:spcPts val="900"/>
              </a:spcBef>
              <a:defRPr sz="1600"/>
            </a:lvl4pPr>
          </a:lstStyle>
          <a:p>
            <a:pPr lvl="0"/>
            <a:r>
              <a:rPr lang="en-CA" dirty="0"/>
              <a:t>Click to edit content. Use this slide only for presentations that are being sent out for ample reading – never when using this as supporting slides for a stand-up presentation. </a:t>
            </a:r>
          </a:p>
        </p:txBody>
      </p:sp>
      <p:sp>
        <p:nvSpPr>
          <p:cNvPr id="32" name="Text Placeholder 6"/>
          <p:cNvSpPr>
            <a:spLocks noGrp="1"/>
          </p:cNvSpPr>
          <p:nvPr>
            <p:ph type="body" sz="quarter" idx="35" hasCustomPrompt="1"/>
          </p:nvPr>
        </p:nvSpPr>
        <p:spPr>
          <a:xfrm>
            <a:off x="5807946" y="5147735"/>
            <a:ext cx="4643998" cy="710671"/>
          </a:xfrm>
        </p:spPr>
        <p:txBody>
          <a:bodyPr/>
          <a:lstStyle>
            <a:lvl1pPr>
              <a:defRPr sz="2100" b="1">
                <a:solidFill>
                  <a:srgbClr val="599A83"/>
                </a:solidFill>
              </a:defRPr>
            </a:lvl1pPr>
          </a:lstStyle>
          <a:p>
            <a:pPr lvl="0"/>
            <a:r>
              <a:rPr lang="en-CA" dirty="0"/>
              <a:t>Bulk content columns always have subtitles</a:t>
            </a:r>
          </a:p>
        </p:txBody>
      </p:sp>
      <p:sp>
        <p:nvSpPr>
          <p:cNvPr id="2" name="Title 1"/>
          <p:cNvSpPr>
            <a:spLocks noGrp="1"/>
          </p:cNvSpPr>
          <p:nvPr>
            <p:ph type="title" hasCustomPrompt="1"/>
          </p:nvPr>
        </p:nvSpPr>
        <p:spPr>
          <a:xfrm>
            <a:off x="812881" y="768365"/>
            <a:ext cx="9475914" cy="1335973"/>
          </a:xfrm>
        </p:spPr>
        <p:txBody>
          <a:bodyPr anchor="t">
            <a:noAutofit/>
          </a:bodyPr>
          <a:lstStyle>
            <a:lvl1pPr>
              <a:defRPr sz="4800" b="1" baseline="0">
                <a:solidFill>
                  <a:srgbClr val="00673E"/>
                </a:solidFill>
              </a:defRPr>
            </a:lvl1pPr>
          </a:lstStyle>
          <a:p>
            <a:r>
              <a:rPr lang="en-CA" dirty="0"/>
              <a:t>This is a 6-point bulk content slide for long content.</a:t>
            </a:r>
            <a:endParaRPr lang="en-US" dirty="0"/>
          </a:p>
        </p:txBody>
      </p:sp>
      <p:sp>
        <p:nvSpPr>
          <p:cNvPr id="12" name="Text Placeholder 5"/>
          <p:cNvSpPr>
            <a:spLocks noGrp="1"/>
          </p:cNvSpPr>
          <p:nvPr>
            <p:ph type="body" sz="quarter" idx="15" hasCustomPrompt="1"/>
          </p:nvPr>
        </p:nvSpPr>
        <p:spPr>
          <a:xfrm>
            <a:off x="812882" y="3115732"/>
            <a:ext cx="4673339" cy="1697939"/>
          </a:xfrm>
        </p:spPr>
        <p:txBody>
          <a:bodyPr/>
          <a:lstStyle>
            <a:lvl1pPr>
              <a:spcBef>
                <a:spcPts val="1704"/>
              </a:spcBef>
              <a:defRPr sz="2100" baseline="0"/>
            </a:lvl1pPr>
            <a:lvl2pPr>
              <a:defRPr sz="2100"/>
            </a:lvl2pPr>
            <a:lvl3pPr marL="2020367" indent="-457200">
              <a:buFont typeface="Arial"/>
              <a:buChar char="•"/>
              <a:defRPr sz="2100"/>
            </a:lvl3pPr>
            <a:lvl4pPr>
              <a:spcBef>
                <a:spcPts val="900"/>
              </a:spcBef>
              <a:defRPr sz="1600"/>
            </a:lvl4pPr>
          </a:lstStyle>
          <a:p>
            <a:pPr lvl="0"/>
            <a:r>
              <a:rPr lang="en-CA" dirty="0"/>
              <a:t>Click to edit content. Use this slide only for presentations that are being sent out for ample reading – never when using this as supporting slides for a stand-up presentation. </a:t>
            </a:r>
          </a:p>
        </p:txBody>
      </p:sp>
      <p:sp>
        <p:nvSpPr>
          <p:cNvPr id="14" name="Text Placeholder 5"/>
          <p:cNvSpPr>
            <a:spLocks noGrp="1"/>
          </p:cNvSpPr>
          <p:nvPr>
            <p:ph type="body" sz="quarter" idx="18" hasCustomPrompt="1"/>
          </p:nvPr>
        </p:nvSpPr>
        <p:spPr>
          <a:xfrm>
            <a:off x="10786183" y="3115732"/>
            <a:ext cx="4658525" cy="1697939"/>
          </a:xfrm>
        </p:spPr>
        <p:txBody>
          <a:bodyPr/>
          <a:lstStyle>
            <a:lvl1pPr>
              <a:spcBef>
                <a:spcPts val="1704"/>
              </a:spcBef>
              <a:defRPr sz="2100" baseline="0"/>
            </a:lvl1pPr>
            <a:lvl2pPr>
              <a:defRPr sz="2100"/>
            </a:lvl2pPr>
            <a:lvl3pPr marL="2020367" indent="-457200">
              <a:buFont typeface="Arial"/>
              <a:buChar char="•"/>
              <a:defRPr sz="2100"/>
            </a:lvl3pPr>
            <a:lvl4pPr>
              <a:spcBef>
                <a:spcPts val="900"/>
              </a:spcBef>
              <a:defRPr sz="1600"/>
            </a:lvl4pPr>
          </a:lstStyle>
          <a:p>
            <a:pPr lvl="0"/>
            <a:r>
              <a:rPr lang="en-CA" dirty="0"/>
              <a:t>Click to edit content. Use this slide only for presentations that are being sent out for ample reading – never when using this as supporting slides for a stand-up presentation. </a:t>
            </a:r>
          </a:p>
        </p:txBody>
      </p:sp>
      <p:sp>
        <p:nvSpPr>
          <p:cNvPr id="15" name="Text Placeholder 6"/>
          <p:cNvSpPr>
            <a:spLocks noGrp="1"/>
          </p:cNvSpPr>
          <p:nvPr>
            <p:ph type="body" sz="quarter" idx="21" hasCustomPrompt="1"/>
          </p:nvPr>
        </p:nvSpPr>
        <p:spPr>
          <a:xfrm>
            <a:off x="812883" y="2405062"/>
            <a:ext cx="4673338" cy="710671"/>
          </a:xfrm>
        </p:spPr>
        <p:txBody>
          <a:bodyPr/>
          <a:lstStyle>
            <a:lvl1pPr>
              <a:defRPr sz="2100" b="1" baseline="0">
                <a:solidFill>
                  <a:srgbClr val="599A83"/>
                </a:solidFill>
              </a:defRPr>
            </a:lvl1pPr>
          </a:lstStyle>
          <a:p>
            <a:pPr lvl="0"/>
            <a:r>
              <a:rPr lang="en-CA" dirty="0"/>
              <a:t>Bulk content columns always have subtitles</a:t>
            </a:r>
          </a:p>
        </p:txBody>
      </p:sp>
      <p:sp>
        <p:nvSpPr>
          <p:cNvPr id="16" name="Text Placeholder 6"/>
          <p:cNvSpPr>
            <a:spLocks noGrp="1"/>
          </p:cNvSpPr>
          <p:nvPr>
            <p:ph type="body" sz="quarter" idx="22" hasCustomPrompt="1"/>
          </p:nvPr>
        </p:nvSpPr>
        <p:spPr>
          <a:xfrm>
            <a:off x="10786182" y="2405062"/>
            <a:ext cx="4658525" cy="710671"/>
          </a:xfrm>
        </p:spPr>
        <p:txBody>
          <a:bodyPr/>
          <a:lstStyle>
            <a:lvl1pPr>
              <a:defRPr sz="2100" b="1">
                <a:solidFill>
                  <a:srgbClr val="599A83"/>
                </a:solidFill>
              </a:defRPr>
            </a:lvl1pPr>
          </a:lstStyle>
          <a:p>
            <a:pPr lvl="0"/>
            <a:r>
              <a:rPr lang="en-CA" dirty="0"/>
              <a:t>Bulk content columns always have subtitles</a:t>
            </a:r>
          </a:p>
        </p:txBody>
      </p:sp>
      <p:sp>
        <p:nvSpPr>
          <p:cNvPr id="17" name="Text Placeholder 5"/>
          <p:cNvSpPr>
            <a:spLocks noGrp="1"/>
          </p:cNvSpPr>
          <p:nvPr>
            <p:ph type="body" sz="quarter" idx="24" hasCustomPrompt="1"/>
          </p:nvPr>
        </p:nvSpPr>
        <p:spPr>
          <a:xfrm>
            <a:off x="5807947" y="3115732"/>
            <a:ext cx="4643998" cy="1697939"/>
          </a:xfrm>
        </p:spPr>
        <p:txBody>
          <a:bodyPr/>
          <a:lstStyle>
            <a:lvl1pPr>
              <a:spcBef>
                <a:spcPts val="1704"/>
              </a:spcBef>
              <a:defRPr sz="2100" baseline="0"/>
            </a:lvl1pPr>
            <a:lvl2pPr>
              <a:defRPr sz="2100"/>
            </a:lvl2pPr>
            <a:lvl3pPr marL="2020367" indent="-457200">
              <a:buFont typeface="Arial"/>
              <a:buChar char="•"/>
              <a:defRPr sz="2100"/>
            </a:lvl3pPr>
            <a:lvl4pPr>
              <a:spcBef>
                <a:spcPts val="900"/>
              </a:spcBef>
              <a:defRPr sz="1600"/>
            </a:lvl4pPr>
          </a:lstStyle>
          <a:p>
            <a:pPr lvl="0"/>
            <a:r>
              <a:rPr lang="en-CA" dirty="0"/>
              <a:t>Click to edit content. Use this slide only for presentations that are being sent out for ample reading – never when using this as supporting slides for a stand-up presentation. </a:t>
            </a:r>
          </a:p>
        </p:txBody>
      </p:sp>
      <p:sp>
        <p:nvSpPr>
          <p:cNvPr id="18" name="Text Placeholder 6"/>
          <p:cNvSpPr>
            <a:spLocks noGrp="1"/>
          </p:cNvSpPr>
          <p:nvPr>
            <p:ph type="body" sz="quarter" idx="25" hasCustomPrompt="1"/>
          </p:nvPr>
        </p:nvSpPr>
        <p:spPr>
          <a:xfrm>
            <a:off x="5807946" y="2405062"/>
            <a:ext cx="4643998" cy="710671"/>
          </a:xfrm>
        </p:spPr>
        <p:txBody>
          <a:bodyPr/>
          <a:lstStyle>
            <a:lvl1pPr>
              <a:defRPr sz="2100" b="1">
                <a:solidFill>
                  <a:srgbClr val="599A83"/>
                </a:solidFill>
              </a:defRPr>
            </a:lvl1pPr>
          </a:lstStyle>
          <a:p>
            <a:pPr lvl="0"/>
            <a:r>
              <a:rPr lang="en-CA" dirty="0"/>
              <a:t>Bulk content columns always have subtitles</a:t>
            </a:r>
          </a:p>
        </p:txBody>
      </p:sp>
      <p:pic>
        <p:nvPicPr>
          <p:cNvPr id="33" name="Picture 32"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34" name="Picture 33"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35"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29793717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ey Numbers Large">
    <p:bg>
      <p:bgPr>
        <a:solidFill>
          <a:schemeClr val="bg1"/>
        </a:solidFill>
        <a:effectLst/>
      </p:bgPr>
    </p:bg>
    <p:spTree>
      <p:nvGrpSpPr>
        <p:cNvPr id="1" name=""/>
        <p:cNvGrpSpPr/>
        <p:nvPr/>
      </p:nvGrpSpPr>
      <p:grpSpPr>
        <a:xfrm>
          <a:off x="0" y="0"/>
          <a:ext cx="0" cy="0"/>
          <a:chOff x="0" y="0"/>
          <a:chExt cx="0" cy="0"/>
        </a:xfrm>
      </p:grpSpPr>
      <p:sp>
        <p:nvSpPr>
          <p:cNvPr id="27" name="Text Placeholder 5"/>
          <p:cNvSpPr>
            <a:spLocks noGrp="1"/>
          </p:cNvSpPr>
          <p:nvPr>
            <p:ph type="body" sz="quarter" idx="18" hasCustomPrompt="1"/>
          </p:nvPr>
        </p:nvSpPr>
        <p:spPr>
          <a:xfrm>
            <a:off x="812882" y="3860800"/>
            <a:ext cx="4673339" cy="3679138"/>
          </a:xfrm>
        </p:spPr>
        <p:txBody>
          <a:bodyPr/>
          <a:lstStyle>
            <a:lvl1pPr>
              <a:defRPr baseline="0"/>
            </a:lvl1pPr>
            <a:lvl3pPr marL="2020367" indent="-457200">
              <a:buFont typeface="Arial"/>
              <a:buChar char="•"/>
              <a:defRPr/>
            </a:lvl3pPr>
            <a:lvl4pPr>
              <a:spcBef>
                <a:spcPts val="1104"/>
              </a:spcBef>
              <a:defRPr/>
            </a:lvl4pPr>
          </a:lstStyle>
          <a:p>
            <a:pPr lvl="0"/>
            <a:r>
              <a:rPr lang="en-CA" dirty="0"/>
              <a:t>Click to edit content. Use this slide for very brief points about the figure above.</a:t>
            </a:r>
          </a:p>
        </p:txBody>
      </p:sp>
      <p:sp>
        <p:nvSpPr>
          <p:cNvPr id="23" name="Text Placeholder 5"/>
          <p:cNvSpPr>
            <a:spLocks noGrp="1"/>
          </p:cNvSpPr>
          <p:nvPr>
            <p:ph type="body" sz="quarter" idx="19" hasCustomPrompt="1"/>
          </p:nvPr>
        </p:nvSpPr>
        <p:spPr>
          <a:xfrm>
            <a:off x="5807945" y="3860800"/>
            <a:ext cx="4644000" cy="3679138"/>
          </a:xfrm>
        </p:spPr>
        <p:txBody>
          <a:bodyPr/>
          <a:lstStyle>
            <a:lvl1pPr>
              <a:defRPr baseline="0"/>
            </a:lvl1pPr>
            <a:lvl3pPr marL="2020367" indent="-457200">
              <a:buFont typeface="Arial"/>
              <a:buChar char="•"/>
              <a:defRPr/>
            </a:lvl3pPr>
            <a:lvl4pPr>
              <a:spcBef>
                <a:spcPts val="1104"/>
              </a:spcBef>
              <a:defRPr/>
            </a:lvl4pPr>
          </a:lstStyle>
          <a:p>
            <a:pPr lvl="0"/>
            <a:r>
              <a:rPr lang="en-CA" dirty="0"/>
              <a:t>Click to edit content. Use this slide for very brief points about the figure above.</a:t>
            </a:r>
          </a:p>
        </p:txBody>
      </p:sp>
      <p:sp>
        <p:nvSpPr>
          <p:cNvPr id="26" name="Text Placeholder 5"/>
          <p:cNvSpPr>
            <a:spLocks noGrp="1"/>
          </p:cNvSpPr>
          <p:nvPr>
            <p:ph type="body" sz="quarter" idx="23" hasCustomPrompt="1"/>
          </p:nvPr>
        </p:nvSpPr>
        <p:spPr>
          <a:xfrm>
            <a:off x="10786183" y="3860800"/>
            <a:ext cx="4673448" cy="3679138"/>
          </a:xfrm>
        </p:spPr>
        <p:txBody>
          <a:bodyPr/>
          <a:lstStyle>
            <a:lvl1pPr>
              <a:spcBef>
                <a:spcPts val="1600"/>
              </a:spcBef>
              <a:defRPr baseline="0"/>
            </a:lvl1pPr>
            <a:lvl3pPr marL="2020367" indent="-457200">
              <a:buFont typeface="Arial"/>
              <a:buChar char="•"/>
              <a:defRPr/>
            </a:lvl3pPr>
            <a:lvl4pPr>
              <a:spcBef>
                <a:spcPts val="1104"/>
              </a:spcBef>
              <a:defRPr/>
            </a:lvl4pPr>
          </a:lstStyle>
          <a:p>
            <a:pPr lvl="0"/>
            <a:r>
              <a:rPr lang="en-CA" dirty="0"/>
              <a:t>Click to edit content. Use this slide for very brief points about one the figure above.</a:t>
            </a:r>
          </a:p>
        </p:txBody>
      </p:sp>
      <p:sp>
        <p:nvSpPr>
          <p:cNvPr id="10" name="Text Placeholder 9"/>
          <p:cNvSpPr>
            <a:spLocks noGrp="1"/>
          </p:cNvSpPr>
          <p:nvPr>
            <p:ph type="body" sz="quarter" idx="16" hasCustomPrompt="1"/>
          </p:nvPr>
        </p:nvSpPr>
        <p:spPr>
          <a:xfrm>
            <a:off x="812881" y="2475441"/>
            <a:ext cx="4673340" cy="1226329"/>
          </a:xfrm>
        </p:spPr>
        <p:txBody>
          <a:bodyPr anchor="b"/>
          <a:lstStyle>
            <a:lvl1pPr>
              <a:lnSpc>
                <a:spcPct val="80000"/>
              </a:lnSpc>
              <a:defRPr sz="11200">
                <a:solidFill>
                  <a:srgbClr val="599A83"/>
                </a:solidFill>
              </a:defRPr>
            </a:lvl1pPr>
          </a:lstStyle>
          <a:p>
            <a:pPr lvl="0"/>
            <a:r>
              <a:rPr lang="en-CA" dirty="0"/>
              <a:t>##</a:t>
            </a:r>
          </a:p>
        </p:txBody>
      </p:sp>
      <p:sp>
        <p:nvSpPr>
          <p:cNvPr id="21" name="Text Placeholder 9"/>
          <p:cNvSpPr>
            <a:spLocks noGrp="1"/>
          </p:cNvSpPr>
          <p:nvPr>
            <p:ph type="body" sz="quarter" idx="20" hasCustomPrompt="1"/>
          </p:nvPr>
        </p:nvSpPr>
        <p:spPr>
          <a:xfrm>
            <a:off x="5807945" y="2475441"/>
            <a:ext cx="4643999" cy="1226329"/>
          </a:xfrm>
        </p:spPr>
        <p:txBody>
          <a:bodyPr anchor="b"/>
          <a:lstStyle>
            <a:lvl1pPr>
              <a:lnSpc>
                <a:spcPct val="80000"/>
              </a:lnSpc>
              <a:defRPr sz="11200">
                <a:solidFill>
                  <a:srgbClr val="599A83"/>
                </a:solidFill>
              </a:defRPr>
            </a:lvl1pPr>
          </a:lstStyle>
          <a:p>
            <a:pPr lvl="0"/>
            <a:r>
              <a:rPr lang="en-CA" dirty="0"/>
              <a:t>##%</a:t>
            </a:r>
          </a:p>
        </p:txBody>
      </p:sp>
      <p:sp>
        <p:nvSpPr>
          <p:cNvPr id="24" name="Text Placeholder 9"/>
          <p:cNvSpPr>
            <a:spLocks noGrp="1"/>
          </p:cNvSpPr>
          <p:nvPr>
            <p:ph type="body" sz="quarter" idx="22" hasCustomPrompt="1"/>
          </p:nvPr>
        </p:nvSpPr>
        <p:spPr>
          <a:xfrm>
            <a:off x="10786183" y="2475441"/>
            <a:ext cx="4673448" cy="1226329"/>
          </a:xfrm>
        </p:spPr>
        <p:txBody>
          <a:bodyPr anchor="b"/>
          <a:lstStyle>
            <a:lvl1pPr>
              <a:lnSpc>
                <a:spcPct val="80000"/>
              </a:lnSpc>
              <a:defRPr sz="11200">
                <a:solidFill>
                  <a:srgbClr val="599A83"/>
                </a:solidFill>
              </a:defRPr>
            </a:lvl1pPr>
          </a:lstStyle>
          <a:p>
            <a:pPr lvl="0"/>
            <a:r>
              <a:rPr lang="en-CA" dirty="0"/>
              <a:t>#,###</a:t>
            </a:r>
          </a:p>
        </p:txBody>
      </p:sp>
      <p:sp>
        <p:nvSpPr>
          <p:cNvPr id="28" name="Title 1"/>
          <p:cNvSpPr>
            <a:spLocks noGrp="1"/>
          </p:cNvSpPr>
          <p:nvPr>
            <p:ph type="title" hasCustomPrompt="1"/>
          </p:nvPr>
        </p:nvSpPr>
        <p:spPr>
          <a:xfrm>
            <a:off x="812881" y="768365"/>
            <a:ext cx="9475914" cy="1335973"/>
          </a:xfrm>
        </p:spPr>
        <p:txBody>
          <a:bodyPr anchor="t">
            <a:noAutofit/>
          </a:bodyPr>
          <a:lstStyle>
            <a:lvl1pPr>
              <a:defRPr sz="4800" b="1" baseline="0">
                <a:solidFill>
                  <a:srgbClr val="00673E"/>
                </a:solidFill>
              </a:defRPr>
            </a:lvl1pPr>
          </a:lstStyle>
          <a:p>
            <a:r>
              <a:rPr lang="en-CA" dirty="0"/>
              <a:t>This is a key numbers slide for short numbers.</a:t>
            </a:r>
            <a:endParaRPr lang="en-US" dirty="0"/>
          </a:p>
        </p:txBody>
      </p:sp>
      <p:pic>
        <p:nvPicPr>
          <p:cNvPr id="33" name="Picture 32"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34" name="Picture 33"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35" name="Slide Number Placeholder 8"/>
          <p:cNvSpPr>
            <a:spLocks noGrp="1"/>
          </p:cNvSpPr>
          <p:nvPr>
            <p:ph type="sldNum" sz="quarter" idx="24"/>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3132642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eparator">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4" name="Picture 13" descr="swoosh-85.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015978"/>
            <a:ext cx="16257588" cy="1739093"/>
          </a:xfrm>
          <a:prstGeom prst="rect">
            <a:avLst/>
          </a:prstGeom>
        </p:spPr>
      </p:pic>
      <p:sp>
        <p:nvSpPr>
          <p:cNvPr id="2" name="Title 1"/>
          <p:cNvSpPr>
            <a:spLocks noGrp="1"/>
          </p:cNvSpPr>
          <p:nvPr>
            <p:ph type="title" hasCustomPrompt="1"/>
          </p:nvPr>
        </p:nvSpPr>
        <p:spPr>
          <a:xfrm>
            <a:off x="812880" y="2059516"/>
            <a:ext cx="9668513" cy="1816101"/>
          </a:xfrm>
        </p:spPr>
        <p:txBody>
          <a:bodyPr anchor="b">
            <a:noAutofit/>
          </a:bodyPr>
          <a:lstStyle>
            <a:lvl1pPr algn="l">
              <a:lnSpc>
                <a:spcPct val="100000"/>
              </a:lnSpc>
              <a:defRPr sz="4800" b="1" cap="none" baseline="0">
                <a:solidFill>
                  <a:srgbClr val="FFFFFF"/>
                </a:solidFill>
              </a:defRPr>
            </a:lvl1pPr>
          </a:lstStyle>
          <a:p>
            <a:r>
              <a:rPr lang="en-CA" dirty="0"/>
              <a:t>Chapter or Section title</a:t>
            </a:r>
            <a:endParaRPr lang="en-US" dirty="0"/>
          </a:p>
        </p:txBody>
      </p:sp>
      <p:sp>
        <p:nvSpPr>
          <p:cNvPr id="3" name="Text Placeholder 2"/>
          <p:cNvSpPr>
            <a:spLocks noGrp="1"/>
          </p:cNvSpPr>
          <p:nvPr>
            <p:ph type="body" idx="1" hasCustomPrompt="1"/>
          </p:nvPr>
        </p:nvSpPr>
        <p:spPr>
          <a:xfrm>
            <a:off x="812881" y="4083762"/>
            <a:ext cx="9668512" cy="2000250"/>
          </a:xfrm>
        </p:spPr>
        <p:txBody>
          <a:bodyPr lIns="0" tIns="0" rIns="0" bIns="0" anchor="t"/>
          <a:lstStyle>
            <a:lvl1pPr marL="0" indent="0">
              <a:lnSpc>
                <a:spcPct val="100000"/>
              </a:lnSpc>
              <a:buNone/>
              <a:defRPr sz="3400" baseline="0">
                <a:solidFill>
                  <a:srgbClr val="A6C8BC"/>
                </a:solidFill>
              </a:defRPr>
            </a:lvl1pPr>
            <a:lvl2pPr marL="781583" indent="0">
              <a:buNone/>
              <a:defRPr sz="3100">
                <a:solidFill>
                  <a:schemeClr val="tx1">
                    <a:tint val="75000"/>
                  </a:schemeClr>
                </a:solidFill>
              </a:defRPr>
            </a:lvl2pPr>
            <a:lvl3pPr marL="1563167" indent="0">
              <a:buNone/>
              <a:defRPr sz="2700">
                <a:solidFill>
                  <a:schemeClr val="tx1">
                    <a:tint val="75000"/>
                  </a:schemeClr>
                </a:solidFill>
              </a:defRPr>
            </a:lvl3pPr>
            <a:lvl4pPr marL="2344750" indent="0">
              <a:buNone/>
              <a:defRPr sz="2400">
                <a:solidFill>
                  <a:schemeClr val="tx1">
                    <a:tint val="75000"/>
                  </a:schemeClr>
                </a:solidFill>
              </a:defRPr>
            </a:lvl4pPr>
            <a:lvl5pPr marL="3126334" indent="0">
              <a:buNone/>
              <a:defRPr sz="2400">
                <a:solidFill>
                  <a:schemeClr val="tx1">
                    <a:tint val="75000"/>
                  </a:schemeClr>
                </a:solidFill>
              </a:defRPr>
            </a:lvl5pPr>
            <a:lvl6pPr marL="3907917" indent="0">
              <a:buNone/>
              <a:defRPr sz="2400">
                <a:solidFill>
                  <a:schemeClr val="tx1">
                    <a:tint val="75000"/>
                  </a:schemeClr>
                </a:solidFill>
              </a:defRPr>
            </a:lvl6pPr>
            <a:lvl7pPr marL="4689500" indent="0">
              <a:buNone/>
              <a:defRPr sz="2400">
                <a:solidFill>
                  <a:schemeClr val="tx1">
                    <a:tint val="75000"/>
                  </a:schemeClr>
                </a:solidFill>
              </a:defRPr>
            </a:lvl7pPr>
            <a:lvl8pPr marL="5471084" indent="0">
              <a:buNone/>
              <a:defRPr sz="2400">
                <a:solidFill>
                  <a:schemeClr val="tx1">
                    <a:tint val="75000"/>
                  </a:schemeClr>
                </a:solidFill>
              </a:defRPr>
            </a:lvl8pPr>
            <a:lvl9pPr marL="6252667" indent="0">
              <a:buNone/>
              <a:defRPr sz="2400">
                <a:solidFill>
                  <a:schemeClr val="tx1">
                    <a:tint val="75000"/>
                  </a:schemeClr>
                </a:solidFill>
              </a:defRPr>
            </a:lvl9pPr>
          </a:lstStyle>
          <a:p>
            <a:pPr lvl="0"/>
            <a:r>
              <a:rPr lang="en-CA" dirty="0"/>
              <a:t>Brief description or intro to this section</a:t>
            </a:r>
          </a:p>
        </p:txBody>
      </p:sp>
      <p:pic>
        <p:nvPicPr>
          <p:cNvPr id="10" name="Picture 9" descr="ac-icon.eps"/>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618893" y="689942"/>
            <a:ext cx="965199" cy="711200"/>
          </a:xfrm>
          <a:prstGeom prst="rect">
            <a:avLst/>
          </a:prstGeom>
        </p:spPr>
      </p:pic>
      <p:sp>
        <p:nvSpPr>
          <p:cNvPr id="15" name="Slide Number Placeholder 8"/>
          <p:cNvSpPr>
            <a:spLocks noGrp="1"/>
          </p:cNvSpPr>
          <p:nvPr>
            <p:ph type="sldNum" sz="quarter" idx="11"/>
          </p:nvPr>
        </p:nvSpPr>
        <p:spPr>
          <a:xfrm>
            <a:off x="199082" y="8497455"/>
            <a:ext cx="529132" cy="486834"/>
          </a:xfrm>
        </p:spPr>
        <p:txBody>
          <a:bodyPr/>
          <a:lstStyle>
            <a:lvl1pPr>
              <a:defRPr>
                <a:solidFill>
                  <a:srgbClr val="96B7A6"/>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1977389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Key Numbers Medium">
    <p:bg>
      <p:bgPr>
        <a:solidFill>
          <a:schemeClr val="bg1"/>
        </a:solidFill>
        <a:effectLst/>
      </p:bgPr>
    </p:bg>
    <p:spTree>
      <p:nvGrpSpPr>
        <p:cNvPr id="1" name=""/>
        <p:cNvGrpSpPr/>
        <p:nvPr/>
      </p:nvGrpSpPr>
      <p:grpSpPr>
        <a:xfrm>
          <a:off x="0" y="0"/>
          <a:ext cx="0" cy="0"/>
          <a:chOff x="0" y="0"/>
          <a:chExt cx="0" cy="0"/>
        </a:xfrm>
      </p:grpSpPr>
      <p:sp>
        <p:nvSpPr>
          <p:cNvPr id="27" name="Text Placeholder 5"/>
          <p:cNvSpPr>
            <a:spLocks noGrp="1"/>
          </p:cNvSpPr>
          <p:nvPr>
            <p:ph type="body" sz="quarter" idx="18" hasCustomPrompt="1"/>
          </p:nvPr>
        </p:nvSpPr>
        <p:spPr>
          <a:xfrm>
            <a:off x="812882" y="3701769"/>
            <a:ext cx="4673339" cy="3838169"/>
          </a:xfrm>
        </p:spPr>
        <p:txBody>
          <a:bodyPr/>
          <a:lstStyle>
            <a:lvl1pPr>
              <a:defRPr baseline="0"/>
            </a:lvl1pPr>
            <a:lvl3pPr marL="2020367" indent="-457200">
              <a:buFont typeface="Arial"/>
              <a:buChar char="•"/>
              <a:defRPr/>
            </a:lvl3pPr>
            <a:lvl4pPr>
              <a:spcBef>
                <a:spcPts val="1104"/>
              </a:spcBef>
              <a:defRPr/>
            </a:lvl4pPr>
          </a:lstStyle>
          <a:p>
            <a:pPr lvl="0"/>
            <a:r>
              <a:rPr lang="en-CA" dirty="0"/>
              <a:t>Click to edit content. Use this slide for very brief points about the figure above.</a:t>
            </a:r>
          </a:p>
        </p:txBody>
      </p:sp>
      <p:sp>
        <p:nvSpPr>
          <p:cNvPr id="23" name="Text Placeholder 5"/>
          <p:cNvSpPr>
            <a:spLocks noGrp="1"/>
          </p:cNvSpPr>
          <p:nvPr>
            <p:ph type="body" sz="quarter" idx="19" hasCustomPrompt="1"/>
          </p:nvPr>
        </p:nvSpPr>
        <p:spPr>
          <a:xfrm>
            <a:off x="5807945" y="3701769"/>
            <a:ext cx="4644000" cy="3838169"/>
          </a:xfrm>
        </p:spPr>
        <p:txBody>
          <a:bodyPr/>
          <a:lstStyle>
            <a:lvl1pPr>
              <a:defRPr baseline="0"/>
            </a:lvl1pPr>
            <a:lvl3pPr marL="2020367" indent="-457200">
              <a:buFont typeface="Arial"/>
              <a:buChar char="•"/>
              <a:defRPr/>
            </a:lvl3pPr>
            <a:lvl4pPr>
              <a:spcBef>
                <a:spcPts val="1104"/>
              </a:spcBef>
              <a:defRPr/>
            </a:lvl4pPr>
          </a:lstStyle>
          <a:p>
            <a:pPr lvl="0"/>
            <a:r>
              <a:rPr lang="en-CA" dirty="0"/>
              <a:t>Click to edit content. Use this slide for very brief points about the figure above.</a:t>
            </a:r>
          </a:p>
        </p:txBody>
      </p:sp>
      <p:sp>
        <p:nvSpPr>
          <p:cNvPr id="26" name="Text Placeholder 5"/>
          <p:cNvSpPr>
            <a:spLocks noGrp="1"/>
          </p:cNvSpPr>
          <p:nvPr>
            <p:ph type="body" sz="quarter" idx="23" hasCustomPrompt="1"/>
          </p:nvPr>
        </p:nvSpPr>
        <p:spPr>
          <a:xfrm>
            <a:off x="10786183" y="3701769"/>
            <a:ext cx="4673448" cy="3838169"/>
          </a:xfrm>
        </p:spPr>
        <p:txBody>
          <a:bodyPr/>
          <a:lstStyle>
            <a:lvl1pPr>
              <a:spcBef>
                <a:spcPts val="1600"/>
              </a:spcBef>
              <a:defRPr baseline="0"/>
            </a:lvl1pPr>
            <a:lvl3pPr marL="2020367" indent="-457200">
              <a:buFont typeface="Arial"/>
              <a:buChar char="•"/>
              <a:defRPr/>
            </a:lvl3pPr>
            <a:lvl4pPr>
              <a:spcBef>
                <a:spcPts val="1104"/>
              </a:spcBef>
              <a:defRPr/>
            </a:lvl4pPr>
          </a:lstStyle>
          <a:p>
            <a:pPr lvl="0"/>
            <a:r>
              <a:rPr lang="en-CA" dirty="0"/>
              <a:t>Click to edit content. Use this slide for very brief points about one the figure above.</a:t>
            </a:r>
          </a:p>
        </p:txBody>
      </p:sp>
      <p:sp>
        <p:nvSpPr>
          <p:cNvPr id="10" name="Text Placeholder 9"/>
          <p:cNvSpPr>
            <a:spLocks noGrp="1"/>
          </p:cNvSpPr>
          <p:nvPr>
            <p:ph type="body" sz="quarter" idx="16" hasCustomPrompt="1"/>
          </p:nvPr>
        </p:nvSpPr>
        <p:spPr>
          <a:xfrm>
            <a:off x="812881" y="2441575"/>
            <a:ext cx="4673340" cy="1260195"/>
          </a:xfrm>
        </p:spPr>
        <p:txBody>
          <a:bodyPr anchor="t"/>
          <a:lstStyle>
            <a:lvl1pPr>
              <a:lnSpc>
                <a:spcPct val="80000"/>
              </a:lnSpc>
              <a:defRPr sz="7200">
                <a:solidFill>
                  <a:srgbClr val="599A83"/>
                </a:solidFill>
              </a:defRPr>
            </a:lvl1pPr>
          </a:lstStyle>
          <a:p>
            <a:pPr lvl="0"/>
            <a:r>
              <a:rPr lang="en-CA" dirty="0"/>
              <a:t>$##,###</a:t>
            </a:r>
          </a:p>
        </p:txBody>
      </p:sp>
      <p:sp>
        <p:nvSpPr>
          <p:cNvPr id="21" name="Text Placeholder 9"/>
          <p:cNvSpPr>
            <a:spLocks noGrp="1"/>
          </p:cNvSpPr>
          <p:nvPr>
            <p:ph type="body" sz="quarter" idx="20" hasCustomPrompt="1"/>
          </p:nvPr>
        </p:nvSpPr>
        <p:spPr>
          <a:xfrm>
            <a:off x="5807945" y="2475441"/>
            <a:ext cx="4643999" cy="1226329"/>
          </a:xfrm>
        </p:spPr>
        <p:txBody>
          <a:bodyPr anchor="t"/>
          <a:lstStyle>
            <a:lvl1pPr>
              <a:lnSpc>
                <a:spcPct val="80000"/>
              </a:lnSpc>
              <a:defRPr sz="7200">
                <a:solidFill>
                  <a:srgbClr val="599A83"/>
                </a:solidFill>
              </a:defRPr>
            </a:lvl1pPr>
          </a:lstStyle>
          <a:p>
            <a:pPr lvl="0"/>
            <a:r>
              <a:rPr lang="en-CA" dirty="0"/>
              <a:t>#,####%</a:t>
            </a:r>
          </a:p>
        </p:txBody>
      </p:sp>
      <p:sp>
        <p:nvSpPr>
          <p:cNvPr id="24" name="Text Placeholder 9"/>
          <p:cNvSpPr>
            <a:spLocks noGrp="1"/>
          </p:cNvSpPr>
          <p:nvPr>
            <p:ph type="body" sz="quarter" idx="22" hasCustomPrompt="1"/>
          </p:nvPr>
        </p:nvSpPr>
        <p:spPr>
          <a:xfrm>
            <a:off x="10786183" y="2475441"/>
            <a:ext cx="4673448" cy="1226329"/>
          </a:xfrm>
        </p:spPr>
        <p:txBody>
          <a:bodyPr anchor="t"/>
          <a:lstStyle>
            <a:lvl1pPr>
              <a:lnSpc>
                <a:spcPct val="80000"/>
              </a:lnSpc>
              <a:defRPr sz="7200">
                <a:solidFill>
                  <a:srgbClr val="599A83"/>
                </a:solidFill>
              </a:defRPr>
            </a:lvl1pPr>
          </a:lstStyle>
          <a:p>
            <a:pPr lvl="0"/>
            <a:r>
              <a:rPr lang="en-CA" dirty="0"/>
              <a:t>#,###,####</a:t>
            </a:r>
          </a:p>
        </p:txBody>
      </p:sp>
      <p:sp>
        <p:nvSpPr>
          <p:cNvPr id="28" name="Title 1"/>
          <p:cNvSpPr>
            <a:spLocks noGrp="1"/>
          </p:cNvSpPr>
          <p:nvPr>
            <p:ph type="title" hasCustomPrompt="1"/>
          </p:nvPr>
        </p:nvSpPr>
        <p:spPr>
          <a:xfrm>
            <a:off x="812881" y="768365"/>
            <a:ext cx="9475914" cy="1335973"/>
          </a:xfrm>
        </p:spPr>
        <p:txBody>
          <a:bodyPr anchor="t">
            <a:noAutofit/>
          </a:bodyPr>
          <a:lstStyle>
            <a:lvl1pPr>
              <a:defRPr sz="4800" b="1" baseline="0">
                <a:solidFill>
                  <a:srgbClr val="00673E"/>
                </a:solidFill>
              </a:defRPr>
            </a:lvl1pPr>
          </a:lstStyle>
          <a:p>
            <a:r>
              <a:rPr lang="en-CA" dirty="0"/>
              <a:t>This is a key numbers slide for long numbers.</a:t>
            </a:r>
            <a:endParaRPr lang="en-US" dirty="0"/>
          </a:p>
        </p:txBody>
      </p:sp>
      <p:pic>
        <p:nvPicPr>
          <p:cNvPr id="15" name="Picture 14"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16" name="Picture 15"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17" name="Slide Number Placeholder 8"/>
          <p:cNvSpPr>
            <a:spLocks noGrp="1"/>
          </p:cNvSpPr>
          <p:nvPr>
            <p:ph type="sldNum" sz="quarter" idx="24"/>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35336079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Key Points with Icons">
    <p:bg>
      <p:bgPr>
        <a:solidFill>
          <a:schemeClr val="bg1"/>
        </a:solidFill>
        <a:effectLst/>
      </p:bgPr>
    </p:bg>
    <p:spTree>
      <p:nvGrpSpPr>
        <p:cNvPr id="1" name=""/>
        <p:cNvGrpSpPr/>
        <p:nvPr/>
      </p:nvGrpSpPr>
      <p:grpSpPr>
        <a:xfrm>
          <a:off x="0" y="0"/>
          <a:ext cx="0" cy="0"/>
          <a:chOff x="0" y="0"/>
          <a:chExt cx="0" cy="0"/>
        </a:xfrm>
      </p:grpSpPr>
      <p:sp>
        <p:nvSpPr>
          <p:cNvPr id="27" name="Text Placeholder 5"/>
          <p:cNvSpPr>
            <a:spLocks noGrp="1"/>
          </p:cNvSpPr>
          <p:nvPr>
            <p:ph type="body" sz="quarter" idx="18" hasCustomPrompt="1"/>
          </p:nvPr>
        </p:nvSpPr>
        <p:spPr>
          <a:xfrm>
            <a:off x="812882" y="4538133"/>
            <a:ext cx="4673339" cy="3001805"/>
          </a:xfrm>
        </p:spPr>
        <p:txBody>
          <a:bodyPr/>
          <a:lstStyle>
            <a:lvl1pPr>
              <a:defRPr baseline="0"/>
            </a:lvl1pPr>
            <a:lvl3pPr marL="2020367" indent="-457200">
              <a:buFont typeface="Arial"/>
              <a:buChar char="•"/>
              <a:defRPr/>
            </a:lvl3pPr>
            <a:lvl4pPr>
              <a:spcBef>
                <a:spcPts val="1104"/>
              </a:spcBef>
              <a:defRPr/>
            </a:lvl4pPr>
          </a:lstStyle>
          <a:p>
            <a:pPr lvl="0"/>
            <a:r>
              <a:rPr lang="en-CA" dirty="0"/>
              <a:t>Click to edit content. Use this slide for a brief point, illustrated by the icon above.</a:t>
            </a:r>
          </a:p>
        </p:txBody>
      </p:sp>
      <p:sp>
        <p:nvSpPr>
          <p:cNvPr id="23" name="Text Placeholder 5"/>
          <p:cNvSpPr>
            <a:spLocks noGrp="1"/>
          </p:cNvSpPr>
          <p:nvPr>
            <p:ph type="body" sz="quarter" idx="19" hasCustomPrompt="1"/>
          </p:nvPr>
        </p:nvSpPr>
        <p:spPr>
          <a:xfrm>
            <a:off x="5807945" y="4538133"/>
            <a:ext cx="4644000" cy="3001805"/>
          </a:xfrm>
        </p:spPr>
        <p:txBody>
          <a:bodyPr/>
          <a:lstStyle>
            <a:lvl1pPr>
              <a:defRPr baseline="0"/>
            </a:lvl1pPr>
            <a:lvl3pPr marL="2020367" indent="-457200">
              <a:buFont typeface="Arial"/>
              <a:buChar char="•"/>
              <a:defRPr/>
            </a:lvl3pPr>
            <a:lvl4pPr>
              <a:spcBef>
                <a:spcPts val="1104"/>
              </a:spcBef>
              <a:defRPr/>
            </a:lvl4pPr>
          </a:lstStyle>
          <a:p>
            <a:pPr lvl="0"/>
            <a:r>
              <a:rPr lang="en-CA" dirty="0"/>
              <a:t>Click to edit content. Use this slide for a brief point, illustrated by the icon above.</a:t>
            </a:r>
          </a:p>
        </p:txBody>
      </p:sp>
      <p:sp>
        <p:nvSpPr>
          <p:cNvPr id="26" name="Text Placeholder 5"/>
          <p:cNvSpPr>
            <a:spLocks noGrp="1"/>
          </p:cNvSpPr>
          <p:nvPr>
            <p:ph type="body" sz="quarter" idx="23" hasCustomPrompt="1"/>
          </p:nvPr>
        </p:nvSpPr>
        <p:spPr>
          <a:xfrm>
            <a:off x="10786183" y="4538133"/>
            <a:ext cx="4673448" cy="3001805"/>
          </a:xfrm>
        </p:spPr>
        <p:txBody>
          <a:bodyPr/>
          <a:lstStyle>
            <a:lvl1pPr>
              <a:spcBef>
                <a:spcPts val="1600"/>
              </a:spcBef>
              <a:defRPr baseline="0"/>
            </a:lvl1pPr>
            <a:lvl3pPr marL="2020367" indent="-457200">
              <a:buFont typeface="Arial"/>
              <a:buChar char="•"/>
              <a:defRPr/>
            </a:lvl3pPr>
            <a:lvl4pPr>
              <a:spcBef>
                <a:spcPts val="1104"/>
              </a:spcBef>
              <a:defRPr/>
            </a:lvl4pPr>
          </a:lstStyle>
          <a:p>
            <a:pPr lvl="0"/>
            <a:r>
              <a:rPr lang="en-CA" dirty="0"/>
              <a:t>Click to edit content. Use this slide for a brief point, illustrated by the icon above.</a:t>
            </a:r>
          </a:p>
        </p:txBody>
      </p:sp>
      <p:sp>
        <p:nvSpPr>
          <p:cNvPr id="28" name="Title 1"/>
          <p:cNvSpPr>
            <a:spLocks noGrp="1"/>
          </p:cNvSpPr>
          <p:nvPr>
            <p:ph type="title" hasCustomPrompt="1"/>
          </p:nvPr>
        </p:nvSpPr>
        <p:spPr>
          <a:xfrm>
            <a:off x="812881" y="768365"/>
            <a:ext cx="9475914" cy="1335973"/>
          </a:xfrm>
        </p:spPr>
        <p:txBody>
          <a:bodyPr anchor="t">
            <a:noAutofit/>
          </a:bodyPr>
          <a:lstStyle>
            <a:lvl1pPr>
              <a:defRPr sz="4800" b="1" baseline="0">
                <a:solidFill>
                  <a:schemeClr val="accent1"/>
                </a:solidFill>
              </a:defRPr>
            </a:lvl1pPr>
          </a:lstStyle>
          <a:p>
            <a:r>
              <a:rPr lang="en-CA" dirty="0"/>
              <a:t>This is a key point slide with icons to illustrate points.</a:t>
            </a:r>
            <a:endParaRPr lang="en-US" dirty="0"/>
          </a:p>
        </p:txBody>
      </p:sp>
      <p:sp>
        <p:nvSpPr>
          <p:cNvPr id="12" name="Oval 11"/>
          <p:cNvSpPr/>
          <p:nvPr userDrawn="1"/>
        </p:nvSpPr>
        <p:spPr>
          <a:xfrm>
            <a:off x="728135" y="2454806"/>
            <a:ext cx="1755775" cy="1755775"/>
          </a:xfrm>
          <a:prstGeom prst="ellipse">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Picture Placeholder 3"/>
          <p:cNvSpPr>
            <a:spLocks noGrp="1" noChangeAspect="1"/>
          </p:cNvSpPr>
          <p:nvPr>
            <p:ph type="pic" sz="quarter" idx="26" hasCustomPrompt="1"/>
          </p:nvPr>
        </p:nvSpPr>
        <p:spPr>
          <a:xfrm>
            <a:off x="1173631" y="2900693"/>
            <a:ext cx="864783" cy="864000"/>
          </a:xfrm>
        </p:spPr>
        <p:txBody>
          <a:bodyPr/>
          <a:lstStyle>
            <a:lvl1pPr>
              <a:defRPr>
                <a:solidFill>
                  <a:schemeClr val="bg1"/>
                </a:solidFill>
              </a:defRPr>
            </a:lvl1pPr>
          </a:lstStyle>
          <a:p>
            <a:r>
              <a:rPr lang="en-US" dirty="0"/>
              <a:t>Icon</a:t>
            </a:r>
          </a:p>
        </p:txBody>
      </p:sp>
      <p:sp>
        <p:nvSpPr>
          <p:cNvPr id="14" name="Oval 13"/>
          <p:cNvSpPr/>
          <p:nvPr userDrawn="1"/>
        </p:nvSpPr>
        <p:spPr>
          <a:xfrm>
            <a:off x="5723280" y="2454806"/>
            <a:ext cx="1755775" cy="1755775"/>
          </a:xfrm>
          <a:prstGeom prst="ellipse">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Picture Placeholder 3"/>
          <p:cNvSpPr>
            <a:spLocks noGrp="1" noChangeAspect="1"/>
          </p:cNvSpPr>
          <p:nvPr>
            <p:ph type="pic" sz="quarter" idx="27" hasCustomPrompt="1"/>
          </p:nvPr>
        </p:nvSpPr>
        <p:spPr>
          <a:xfrm>
            <a:off x="6168776" y="2900693"/>
            <a:ext cx="864782" cy="864000"/>
          </a:xfrm>
        </p:spPr>
        <p:txBody>
          <a:bodyPr/>
          <a:lstStyle>
            <a:lvl1pPr>
              <a:defRPr>
                <a:solidFill>
                  <a:schemeClr val="bg1"/>
                </a:solidFill>
              </a:defRPr>
            </a:lvl1pPr>
          </a:lstStyle>
          <a:p>
            <a:r>
              <a:rPr lang="en-US" dirty="0"/>
              <a:t>Icon</a:t>
            </a:r>
          </a:p>
        </p:txBody>
      </p:sp>
      <p:sp>
        <p:nvSpPr>
          <p:cNvPr id="16" name="Oval 15"/>
          <p:cNvSpPr/>
          <p:nvPr userDrawn="1"/>
        </p:nvSpPr>
        <p:spPr>
          <a:xfrm>
            <a:off x="10701518" y="2454806"/>
            <a:ext cx="1755775" cy="1755775"/>
          </a:xfrm>
          <a:prstGeom prst="ellipse">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Picture Placeholder 3"/>
          <p:cNvSpPr>
            <a:spLocks noGrp="1" noChangeAspect="1"/>
          </p:cNvSpPr>
          <p:nvPr>
            <p:ph type="pic" sz="quarter" idx="28" hasCustomPrompt="1"/>
          </p:nvPr>
        </p:nvSpPr>
        <p:spPr>
          <a:xfrm>
            <a:off x="11147405" y="2900693"/>
            <a:ext cx="864000" cy="864000"/>
          </a:xfrm>
        </p:spPr>
        <p:txBody>
          <a:bodyPr/>
          <a:lstStyle>
            <a:lvl1pPr>
              <a:defRPr>
                <a:solidFill>
                  <a:schemeClr val="bg1"/>
                </a:solidFill>
              </a:defRPr>
            </a:lvl1pPr>
          </a:lstStyle>
          <a:p>
            <a:r>
              <a:rPr lang="en-US" dirty="0"/>
              <a:t>Icon</a:t>
            </a:r>
          </a:p>
        </p:txBody>
      </p:sp>
      <p:pic>
        <p:nvPicPr>
          <p:cNvPr id="18" name="Picture 17"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19" name="Picture 18"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20" name="Slide Number Placeholder 8"/>
          <p:cNvSpPr>
            <a:spLocks noGrp="1"/>
          </p:cNvSpPr>
          <p:nvPr>
            <p:ph type="sldNum" sz="quarter" idx="2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20996315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descr="swoosh-85.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3763845"/>
            <a:ext cx="16257588" cy="1739093"/>
          </a:xfrm>
          <a:prstGeom prst="rect">
            <a:avLst/>
          </a:prstGeom>
        </p:spPr>
      </p:pic>
      <p:sp>
        <p:nvSpPr>
          <p:cNvPr id="5" name="Media Placeholder 4"/>
          <p:cNvSpPr>
            <a:spLocks noGrp="1"/>
          </p:cNvSpPr>
          <p:nvPr>
            <p:ph type="media" sz="quarter" idx="10" hasCustomPrompt="1"/>
          </p:nvPr>
        </p:nvSpPr>
        <p:spPr>
          <a:xfrm>
            <a:off x="3287077" y="829734"/>
            <a:ext cx="9683434" cy="7501466"/>
          </a:xfrm>
        </p:spPr>
        <p:txBody>
          <a:bodyPr/>
          <a:lstStyle>
            <a:lvl1pPr>
              <a:defRPr>
                <a:solidFill>
                  <a:schemeClr val="bg1"/>
                </a:solidFill>
              </a:defRPr>
            </a:lvl1pPr>
          </a:lstStyle>
          <a:p>
            <a:r>
              <a:rPr lang="en-US" dirty="0"/>
              <a:t>Click this icon to insert a video</a:t>
            </a:r>
          </a:p>
        </p:txBody>
      </p:sp>
    </p:spTree>
    <p:extLst>
      <p:ext uri="{BB962C8B-B14F-4D97-AF65-F5344CB8AC3E}">
        <p14:creationId xmlns:p14="http://schemas.microsoft.com/office/powerpoint/2010/main" val="18803090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s or Stats V1">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6" name="Picture 5" descr="swoosh-85.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3763845"/>
            <a:ext cx="16257588" cy="1739093"/>
          </a:xfrm>
          <a:prstGeom prst="rect">
            <a:avLst/>
          </a:prstGeom>
        </p:spPr>
      </p:pic>
      <p:sp>
        <p:nvSpPr>
          <p:cNvPr id="3" name="Rectangle 2"/>
          <p:cNvSpPr/>
          <p:nvPr userDrawn="1"/>
        </p:nvSpPr>
        <p:spPr>
          <a:xfrm>
            <a:off x="805366" y="838200"/>
            <a:ext cx="14646856" cy="74676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p:cNvSpPr>
            <a:spLocks noGrp="1"/>
          </p:cNvSpPr>
          <p:nvPr>
            <p:ph type="title" hasCustomPrompt="1"/>
          </p:nvPr>
        </p:nvSpPr>
        <p:spPr>
          <a:xfrm>
            <a:off x="3287077" y="2787076"/>
            <a:ext cx="9683434" cy="3492669"/>
          </a:xfrm>
        </p:spPr>
        <p:txBody>
          <a:bodyPr/>
          <a:lstStyle>
            <a:lvl1pPr algn="ctr">
              <a:lnSpc>
                <a:spcPct val="110000"/>
              </a:lnSpc>
              <a:defRPr sz="4800" baseline="0">
                <a:solidFill>
                  <a:srgbClr val="599A83"/>
                </a:solidFill>
              </a:defRPr>
            </a:lvl1pPr>
          </a:lstStyle>
          <a:p>
            <a:r>
              <a:rPr lang="en-CA" dirty="0"/>
              <a:t>Enter an impressive statistic or fact. e.g. 98% of Algonquin students have been hired immediately after graduation.</a:t>
            </a:r>
            <a:endParaRPr lang="en-US" dirty="0"/>
          </a:p>
        </p:txBody>
      </p:sp>
      <p:sp>
        <p:nvSpPr>
          <p:cNvPr id="7" name="Text Placeholder 6"/>
          <p:cNvSpPr>
            <a:spLocks noGrp="1"/>
          </p:cNvSpPr>
          <p:nvPr>
            <p:ph type="body" sz="quarter" idx="13" hasCustomPrompt="1"/>
          </p:nvPr>
        </p:nvSpPr>
        <p:spPr>
          <a:xfrm>
            <a:off x="3287077" y="2125170"/>
            <a:ext cx="9683434" cy="510712"/>
          </a:xfrm>
        </p:spPr>
        <p:txBody>
          <a:bodyPr anchor="ctr"/>
          <a:lstStyle>
            <a:lvl1pPr algn="ctr">
              <a:lnSpc>
                <a:spcPct val="100000"/>
              </a:lnSpc>
              <a:defRPr sz="2100" b="1">
                <a:solidFill>
                  <a:schemeClr val="tx2"/>
                </a:solidFill>
              </a:defRPr>
            </a:lvl1pPr>
          </a:lstStyle>
          <a:p>
            <a:pPr lvl="0"/>
            <a:r>
              <a:rPr lang="en-CA" dirty="0"/>
              <a:t>THIS IS THE TITLE OF YOUR STATISTIC</a:t>
            </a:r>
            <a:endParaRPr lang="en-US" dirty="0"/>
          </a:p>
        </p:txBody>
      </p:sp>
      <p:sp>
        <p:nvSpPr>
          <p:cNvPr id="9" name="Text Placeholder 8"/>
          <p:cNvSpPr>
            <a:spLocks noGrp="1"/>
          </p:cNvSpPr>
          <p:nvPr>
            <p:ph type="body" sz="quarter" idx="14" hasCustomPrompt="1"/>
          </p:nvPr>
        </p:nvSpPr>
        <p:spPr>
          <a:xfrm>
            <a:off x="3287077" y="6561978"/>
            <a:ext cx="9683434" cy="388804"/>
          </a:xfrm>
        </p:spPr>
        <p:txBody>
          <a:bodyPr anchor="ctr"/>
          <a:lstStyle>
            <a:lvl1pPr algn="ctr">
              <a:defRPr sz="1600"/>
            </a:lvl1pPr>
          </a:lstStyle>
          <a:p>
            <a:pPr lvl="0"/>
            <a:r>
              <a:rPr lang="en-CA" dirty="0"/>
              <a:t>THIS IS A SPACE FOR A CITATION OR SOURCE</a:t>
            </a:r>
            <a:endParaRPr lang="en-US" dirty="0"/>
          </a:p>
        </p:txBody>
      </p:sp>
    </p:spTree>
    <p:extLst>
      <p:ext uri="{BB962C8B-B14F-4D97-AF65-F5344CB8AC3E}">
        <p14:creationId xmlns:p14="http://schemas.microsoft.com/office/powerpoint/2010/main" val="25743703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s or Stats V2">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5" name="Picture 4" descr="swoosh-85.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3763845"/>
            <a:ext cx="16257588" cy="1739093"/>
          </a:xfrm>
          <a:prstGeom prst="rect">
            <a:avLst/>
          </a:prstGeom>
        </p:spPr>
      </p:pic>
      <p:sp>
        <p:nvSpPr>
          <p:cNvPr id="8" name="Title 1"/>
          <p:cNvSpPr>
            <a:spLocks noGrp="1"/>
          </p:cNvSpPr>
          <p:nvPr>
            <p:ph type="title" hasCustomPrompt="1"/>
          </p:nvPr>
        </p:nvSpPr>
        <p:spPr>
          <a:xfrm>
            <a:off x="3287077" y="2787076"/>
            <a:ext cx="9683434" cy="3492669"/>
          </a:xfrm>
        </p:spPr>
        <p:txBody>
          <a:bodyPr/>
          <a:lstStyle>
            <a:lvl1pPr algn="ctr">
              <a:lnSpc>
                <a:spcPct val="110000"/>
              </a:lnSpc>
              <a:defRPr sz="4800" baseline="0">
                <a:solidFill>
                  <a:srgbClr val="A6C8BC"/>
                </a:solidFill>
              </a:defRPr>
            </a:lvl1pPr>
          </a:lstStyle>
          <a:p>
            <a:r>
              <a:rPr lang="en-CA" dirty="0"/>
              <a:t>Enter an impressive statistic or fact. e.g. 98% of Algonquin students have been hired immediately after graduation.</a:t>
            </a:r>
            <a:endParaRPr lang="en-US" dirty="0"/>
          </a:p>
        </p:txBody>
      </p:sp>
      <p:sp>
        <p:nvSpPr>
          <p:cNvPr id="10" name="Text Placeholder 6"/>
          <p:cNvSpPr>
            <a:spLocks noGrp="1"/>
          </p:cNvSpPr>
          <p:nvPr>
            <p:ph type="body" sz="quarter" idx="13" hasCustomPrompt="1"/>
          </p:nvPr>
        </p:nvSpPr>
        <p:spPr>
          <a:xfrm>
            <a:off x="3287077" y="2125170"/>
            <a:ext cx="9683434" cy="510712"/>
          </a:xfrm>
        </p:spPr>
        <p:txBody>
          <a:bodyPr anchor="ctr"/>
          <a:lstStyle>
            <a:lvl1pPr algn="ctr">
              <a:lnSpc>
                <a:spcPct val="100000"/>
              </a:lnSpc>
              <a:defRPr sz="2100" b="1">
                <a:solidFill>
                  <a:schemeClr val="bg1"/>
                </a:solidFill>
              </a:defRPr>
            </a:lvl1pPr>
          </a:lstStyle>
          <a:p>
            <a:pPr lvl="0"/>
            <a:r>
              <a:rPr lang="en-CA" dirty="0"/>
              <a:t>THIS IS THE TITLE OF YOUR STATISTIC</a:t>
            </a:r>
            <a:endParaRPr lang="en-US" dirty="0"/>
          </a:p>
        </p:txBody>
      </p:sp>
      <p:sp>
        <p:nvSpPr>
          <p:cNvPr id="11" name="Text Placeholder 8"/>
          <p:cNvSpPr>
            <a:spLocks noGrp="1"/>
          </p:cNvSpPr>
          <p:nvPr>
            <p:ph type="body" sz="quarter" idx="14" hasCustomPrompt="1"/>
          </p:nvPr>
        </p:nvSpPr>
        <p:spPr>
          <a:xfrm>
            <a:off x="3287077" y="6561978"/>
            <a:ext cx="9683434" cy="388804"/>
          </a:xfrm>
        </p:spPr>
        <p:txBody>
          <a:bodyPr anchor="ctr"/>
          <a:lstStyle>
            <a:lvl1pPr algn="ctr">
              <a:defRPr sz="1600">
                <a:solidFill>
                  <a:schemeClr val="bg1"/>
                </a:solidFill>
              </a:defRPr>
            </a:lvl1pPr>
          </a:lstStyle>
          <a:p>
            <a:pPr lvl="0"/>
            <a:r>
              <a:rPr lang="en-CA" dirty="0"/>
              <a:t>THIS IS A SPACE FOR A CITATION OR SOURCE</a:t>
            </a:r>
            <a:endParaRPr lang="en-US" dirty="0"/>
          </a:p>
        </p:txBody>
      </p:sp>
    </p:spTree>
    <p:extLst>
      <p:ext uri="{BB962C8B-B14F-4D97-AF65-F5344CB8AC3E}">
        <p14:creationId xmlns:p14="http://schemas.microsoft.com/office/powerpoint/2010/main" val="5860235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s or Stats V3">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descr="campus-scape.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965700"/>
            <a:ext cx="16256000" cy="4178300"/>
          </a:xfrm>
          <a:prstGeom prst="rect">
            <a:avLst/>
          </a:prstGeom>
        </p:spPr>
      </p:pic>
      <p:sp>
        <p:nvSpPr>
          <p:cNvPr id="5" name="Title 1"/>
          <p:cNvSpPr>
            <a:spLocks noGrp="1"/>
          </p:cNvSpPr>
          <p:nvPr>
            <p:ph type="title" hasCustomPrompt="1"/>
          </p:nvPr>
        </p:nvSpPr>
        <p:spPr>
          <a:xfrm>
            <a:off x="3287077" y="1313874"/>
            <a:ext cx="9683434" cy="3492669"/>
          </a:xfrm>
        </p:spPr>
        <p:txBody>
          <a:bodyPr/>
          <a:lstStyle>
            <a:lvl1pPr algn="ctr">
              <a:lnSpc>
                <a:spcPct val="110000"/>
              </a:lnSpc>
              <a:defRPr sz="4800" baseline="0">
                <a:solidFill>
                  <a:srgbClr val="A6C8BC"/>
                </a:solidFill>
              </a:defRPr>
            </a:lvl1pPr>
          </a:lstStyle>
          <a:p>
            <a:r>
              <a:rPr lang="en-CA" dirty="0"/>
              <a:t>Enter an impressive statistic or fact. e.g. We raised $1,000,000 this year. Highlight a number by making it bold and white.</a:t>
            </a:r>
            <a:endParaRPr lang="en-US" dirty="0"/>
          </a:p>
        </p:txBody>
      </p:sp>
      <p:sp>
        <p:nvSpPr>
          <p:cNvPr id="6" name="Text Placeholder 6"/>
          <p:cNvSpPr>
            <a:spLocks noGrp="1"/>
          </p:cNvSpPr>
          <p:nvPr>
            <p:ph type="body" sz="quarter" idx="13" hasCustomPrompt="1"/>
          </p:nvPr>
        </p:nvSpPr>
        <p:spPr>
          <a:xfrm>
            <a:off x="3287077" y="651968"/>
            <a:ext cx="9683434" cy="510712"/>
          </a:xfrm>
        </p:spPr>
        <p:txBody>
          <a:bodyPr anchor="ctr"/>
          <a:lstStyle>
            <a:lvl1pPr algn="ctr">
              <a:lnSpc>
                <a:spcPct val="100000"/>
              </a:lnSpc>
              <a:defRPr sz="2100" b="1">
                <a:solidFill>
                  <a:schemeClr val="bg1"/>
                </a:solidFill>
              </a:defRPr>
            </a:lvl1pPr>
          </a:lstStyle>
          <a:p>
            <a:pPr lvl="0"/>
            <a:r>
              <a:rPr lang="en-CA" dirty="0"/>
              <a:t>THIS IS THE TITLE OF YOUR STATISTIC</a:t>
            </a:r>
            <a:endParaRPr lang="en-US" dirty="0"/>
          </a:p>
        </p:txBody>
      </p:sp>
    </p:spTree>
    <p:extLst>
      <p:ext uri="{BB962C8B-B14F-4D97-AF65-F5344CB8AC3E}">
        <p14:creationId xmlns:p14="http://schemas.microsoft.com/office/powerpoint/2010/main" val="34219924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s or Stats V4">
    <p:bg>
      <p:bgPr>
        <a:solidFill>
          <a:schemeClr val="bg1"/>
        </a:solidFill>
        <a:effectLst/>
      </p:bgPr>
    </p:bg>
    <p:spTree>
      <p:nvGrpSpPr>
        <p:cNvPr id="1" name=""/>
        <p:cNvGrpSpPr/>
        <p:nvPr/>
      </p:nvGrpSpPr>
      <p:grpSpPr>
        <a:xfrm>
          <a:off x="0" y="0"/>
          <a:ext cx="0" cy="0"/>
          <a:chOff x="0" y="0"/>
          <a:chExt cx="0" cy="0"/>
        </a:xfrm>
      </p:grpSpPr>
      <p:pic>
        <p:nvPicPr>
          <p:cNvPr id="4" name="Picture 3" descr="campus-scape.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5700"/>
            <a:ext cx="16256000" cy="4178300"/>
          </a:xfrm>
          <a:prstGeom prst="rect">
            <a:avLst/>
          </a:prstGeom>
        </p:spPr>
      </p:pic>
      <p:sp>
        <p:nvSpPr>
          <p:cNvPr id="5" name="Title 1"/>
          <p:cNvSpPr>
            <a:spLocks noGrp="1"/>
          </p:cNvSpPr>
          <p:nvPr>
            <p:ph type="title" hasCustomPrompt="1"/>
          </p:nvPr>
        </p:nvSpPr>
        <p:spPr>
          <a:xfrm>
            <a:off x="3287077" y="1313874"/>
            <a:ext cx="9683434" cy="3492669"/>
          </a:xfrm>
        </p:spPr>
        <p:txBody>
          <a:bodyPr/>
          <a:lstStyle>
            <a:lvl1pPr algn="ctr">
              <a:lnSpc>
                <a:spcPct val="110000"/>
              </a:lnSpc>
              <a:defRPr sz="4800" baseline="0">
                <a:solidFill>
                  <a:srgbClr val="599A83"/>
                </a:solidFill>
              </a:defRPr>
            </a:lvl1pPr>
          </a:lstStyle>
          <a:p>
            <a:r>
              <a:rPr lang="en-CA" dirty="0"/>
              <a:t>Enter an impressive statistic or fact. e.g. We raised $1,000,000 this year. Highlight a number by making it bold and 100% green.</a:t>
            </a:r>
            <a:endParaRPr lang="en-US" dirty="0"/>
          </a:p>
        </p:txBody>
      </p:sp>
      <p:sp>
        <p:nvSpPr>
          <p:cNvPr id="6" name="Text Placeholder 6"/>
          <p:cNvSpPr>
            <a:spLocks noGrp="1"/>
          </p:cNvSpPr>
          <p:nvPr>
            <p:ph type="body" sz="quarter" idx="13" hasCustomPrompt="1"/>
          </p:nvPr>
        </p:nvSpPr>
        <p:spPr>
          <a:xfrm>
            <a:off x="3287077" y="651968"/>
            <a:ext cx="9683434" cy="510712"/>
          </a:xfrm>
        </p:spPr>
        <p:txBody>
          <a:bodyPr anchor="ctr"/>
          <a:lstStyle>
            <a:lvl1pPr algn="ctr">
              <a:lnSpc>
                <a:spcPct val="100000"/>
              </a:lnSpc>
              <a:defRPr sz="2100" b="1">
                <a:solidFill>
                  <a:schemeClr val="accent1"/>
                </a:solidFill>
              </a:defRPr>
            </a:lvl1pPr>
          </a:lstStyle>
          <a:p>
            <a:pPr lvl="0"/>
            <a:r>
              <a:rPr lang="en-CA" dirty="0"/>
              <a:t>THIS IS THE TITLE OF YOUR STATISTIC</a:t>
            </a:r>
            <a:endParaRPr lang="en-US" dirty="0"/>
          </a:p>
        </p:txBody>
      </p:sp>
    </p:spTree>
    <p:extLst>
      <p:ext uri="{BB962C8B-B14F-4D97-AF65-F5344CB8AC3E}">
        <p14:creationId xmlns:p14="http://schemas.microsoft.com/office/powerpoint/2010/main" val="40026990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s or Stats v5">
    <p:bg>
      <p:bgRef idx="1001">
        <a:schemeClr val="bg2"/>
      </p:bgRef>
    </p:bg>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0" y="0"/>
            <a:ext cx="8127735" cy="4571404"/>
          </a:xfrm>
          <a:solidFill>
            <a:schemeClr val="bg2"/>
          </a:solidFill>
          <a:ln>
            <a:noFill/>
          </a:ln>
        </p:spPr>
        <p:txBody>
          <a:bodyPr/>
          <a:lstStyle>
            <a:lvl1pPr algn="ctr">
              <a:defRPr baseline="0">
                <a:ln>
                  <a:noFill/>
                </a:ln>
                <a:solidFill>
                  <a:schemeClr val="tx1"/>
                </a:solidFill>
              </a:defRPr>
            </a:lvl1pPr>
          </a:lstStyle>
          <a:p>
            <a:r>
              <a:rPr lang="en-US" dirty="0"/>
              <a:t>Click this icon to insert a background photo, the resize this box so it covers the whole screen. Make sure it’s good quality.</a:t>
            </a:r>
          </a:p>
        </p:txBody>
      </p:sp>
      <p:sp>
        <p:nvSpPr>
          <p:cNvPr id="12" name="Title 1"/>
          <p:cNvSpPr>
            <a:spLocks noGrp="1"/>
          </p:cNvSpPr>
          <p:nvPr>
            <p:ph type="title" hasCustomPrompt="1"/>
          </p:nvPr>
        </p:nvSpPr>
        <p:spPr>
          <a:xfrm>
            <a:off x="2980794" y="2552251"/>
            <a:ext cx="10296000" cy="4039500"/>
          </a:xfrm>
          <a:solidFill>
            <a:srgbClr val="FFFFFF"/>
          </a:solidFill>
          <a:ln>
            <a:noFill/>
          </a:ln>
          <a:effectLst>
            <a:outerShdw blurRad="381000" dir="2700000" sx="98000" sy="98000" algn="tl" rotWithShape="0">
              <a:srgbClr val="000000">
                <a:alpha val="85000"/>
              </a:srgbClr>
            </a:outerShdw>
          </a:effectLst>
        </p:spPr>
        <p:txBody>
          <a:bodyPr lIns="324000" tIns="1080000" rIns="324000" bIns="1080000"/>
          <a:lstStyle>
            <a:lvl1pPr algn="ctr">
              <a:lnSpc>
                <a:spcPct val="90000"/>
              </a:lnSpc>
              <a:defRPr sz="11200">
                <a:solidFill>
                  <a:srgbClr val="599A83"/>
                </a:solidFill>
              </a:defRPr>
            </a:lvl1pPr>
          </a:lstStyle>
          <a:p>
            <a:r>
              <a:rPr lang="en-CA" dirty="0"/>
              <a:t>$#,###,###</a:t>
            </a:r>
            <a:endParaRPr lang="en-US" dirty="0"/>
          </a:p>
        </p:txBody>
      </p:sp>
      <p:sp>
        <p:nvSpPr>
          <p:cNvPr id="10" name="Text Placeholder 6"/>
          <p:cNvSpPr>
            <a:spLocks noGrp="1"/>
          </p:cNvSpPr>
          <p:nvPr>
            <p:ph type="body" sz="quarter" idx="13" hasCustomPrompt="1"/>
          </p:nvPr>
        </p:nvSpPr>
        <p:spPr>
          <a:xfrm>
            <a:off x="3301893" y="3012628"/>
            <a:ext cx="9653802" cy="510712"/>
          </a:xfrm>
        </p:spPr>
        <p:txBody>
          <a:bodyPr anchor="ctr"/>
          <a:lstStyle>
            <a:lvl1pPr algn="ctr">
              <a:lnSpc>
                <a:spcPct val="100000"/>
              </a:lnSpc>
              <a:defRPr sz="2100" b="1" baseline="0">
                <a:solidFill>
                  <a:srgbClr val="00673E"/>
                </a:solidFill>
              </a:defRPr>
            </a:lvl1pPr>
          </a:lstStyle>
          <a:p>
            <a:pPr lvl="0"/>
            <a:r>
              <a:rPr lang="en-CA" dirty="0"/>
              <a:t>THIS IS THE TITLE OF YOUR STATISTIC</a:t>
            </a:r>
            <a:endParaRPr lang="en-US" dirty="0"/>
          </a:p>
        </p:txBody>
      </p:sp>
      <p:sp>
        <p:nvSpPr>
          <p:cNvPr id="11" name="Text Placeholder 8"/>
          <p:cNvSpPr>
            <a:spLocks noGrp="1"/>
          </p:cNvSpPr>
          <p:nvPr>
            <p:ph type="body" sz="quarter" idx="14" hasCustomPrompt="1"/>
          </p:nvPr>
        </p:nvSpPr>
        <p:spPr>
          <a:xfrm>
            <a:off x="3301893" y="5643918"/>
            <a:ext cx="9653802" cy="388804"/>
          </a:xfrm>
        </p:spPr>
        <p:txBody>
          <a:bodyPr anchor="ctr"/>
          <a:lstStyle>
            <a:lvl1pPr algn="ctr">
              <a:defRPr sz="1600">
                <a:solidFill>
                  <a:schemeClr val="bg1"/>
                </a:solidFill>
              </a:defRPr>
            </a:lvl1pPr>
          </a:lstStyle>
          <a:p>
            <a:pPr lvl="0"/>
            <a:r>
              <a:rPr lang="en-CA" dirty="0"/>
              <a:t>THIS IS A SPACE FOR A CITATION OR SOURCE</a:t>
            </a:r>
            <a:endParaRPr lang="en-US" dirty="0"/>
          </a:p>
        </p:txBody>
      </p:sp>
    </p:spTree>
    <p:extLst>
      <p:ext uri="{BB962C8B-B14F-4D97-AF65-F5344CB8AC3E}">
        <p14:creationId xmlns:p14="http://schemas.microsoft.com/office/powerpoint/2010/main" val="812104667"/>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ight-Aligned Image with Text + Title">
    <p:bg>
      <p:bgPr>
        <a:solidFill>
          <a:schemeClr val="bg1"/>
        </a:solidFill>
        <a:effectLst/>
      </p:bgPr>
    </p:bg>
    <p:spTree>
      <p:nvGrpSpPr>
        <p:cNvPr id="1" name=""/>
        <p:cNvGrpSpPr/>
        <p:nvPr/>
      </p:nvGrpSpPr>
      <p:grpSpPr>
        <a:xfrm>
          <a:off x="0" y="0"/>
          <a:ext cx="0" cy="0"/>
          <a:chOff x="0" y="0"/>
          <a:chExt cx="0" cy="0"/>
        </a:xfrm>
      </p:grpSpPr>
      <p:sp>
        <p:nvSpPr>
          <p:cNvPr id="12" name="Text Placeholder 5"/>
          <p:cNvSpPr>
            <a:spLocks noGrp="1"/>
          </p:cNvSpPr>
          <p:nvPr>
            <p:ph type="body" sz="quarter" idx="15" hasCustomPrompt="1"/>
          </p:nvPr>
        </p:nvSpPr>
        <p:spPr>
          <a:xfrm>
            <a:off x="812882" y="2404534"/>
            <a:ext cx="7484181" cy="5130800"/>
          </a:xfrm>
        </p:spPr>
        <p:txBody>
          <a:bodyPr/>
          <a:lstStyle>
            <a:lvl1pPr>
              <a:spcBef>
                <a:spcPts val="1600"/>
              </a:spcBef>
              <a:defRPr baseline="0"/>
            </a:lvl1pPr>
            <a:lvl3pPr marL="2020367" indent="-457200">
              <a:buFont typeface="Arial"/>
              <a:buChar char="•"/>
              <a:defRPr/>
            </a:lvl3pPr>
            <a:lvl4pPr>
              <a:spcBef>
                <a:spcPts val="1104"/>
              </a:spcBef>
              <a:defRPr>
                <a:solidFill>
                  <a:srgbClr val="599A83"/>
                </a:solidFill>
              </a:defRPr>
            </a:lvl4pPr>
          </a:lstStyle>
          <a:p>
            <a:pPr lvl="0"/>
            <a:r>
              <a:rPr lang="en-CA" dirty="0"/>
              <a:t>Click to edit content. Keep in minimal on key point slides. Bullets are available for hierarchy.</a:t>
            </a:r>
          </a:p>
          <a:p>
            <a:pPr lvl="1"/>
            <a:r>
              <a:rPr lang="en-CA" dirty="0"/>
              <a:t>Second level</a:t>
            </a:r>
          </a:p>
          <a:p>
            <a:pPr lvl="2"/>
            <a:r>
              <a:rPr lang="en-CA" dirty="0"/>
              <a:t>Third level</a:t>
            </a:r>
          </a:p>
          <a:p>
            <a:pPr lvl="3"/>
            <a:r>
              <a:rPr lang="en-CA" dirty="0"/>
              <a:t>Fourth level</a:t>
            </a:r>
          </a:p>
        </p:txBody>
      </p:sp>
      <p:sp>
        <p:nvSpPr>
          <p:cNvPr id="2" name="Title 1"/>
          <p:cNvSpPr>
            <a:spLocks noGrp="1"/>
          </p:cNvSpPr>
          <p:nvPr>
            <p:ph type="title" hasCustomPrompt="1"/>
          </p:nvPr>
        </p:nvSpPr>
        <p:spPr>
          <a:xfrm>
            <a:off x="812881" y="768365"/>
            <a:ext cx="7484182" cy="1335973"/>
          </a:xfrm>
        </p:spPr>
        <p:txBody>
          <a:bodyPr anchor="t">
            <a:noAutofit/>
          </a:bodyPr>
          <a:lstStyle>
            <a:lvl1pPr>
              <a:defRPr sz="4800" b="1" baseline="0">
                <a:solidFill>
                  <a:srgbClr val="00673E"/>
                </a:solidFill>
              </a:defRPr>
            </a:lvl1pPr>
          </a:lstStyle>
          <a:p>
            <a:r>
              <a:rPr lang="en-CA" dirty="0"/>
              <a:t>A slide with a right-aligned image</a:t>
            </a:r>
            <a:endParaRPr lang="en-US" dirty="0"/>
          </a:p>
        </p:txBody>
      </p:sp>
      <p:sp>
        <p:nvSpPr>
          <p:cNvPr id="10" name="Text Placeholder 9"/>
          <p:cNvSpPr>
            <a:spLocks noGrp="1"/>
          </p:cNvSpPr>
          <p:nvPr>
            <p:ph type="body" sz="quarter" idx="14" hasCustomPrompt="1"/>
          </p:nvPr>
        </p:nvSpPr>
        <p:spPr>
          <a:xfrm>
            <a:off x="3318825" y="6267279"/>
            <a:ext cx="4978238" cy="1268053"/>
          </a:xfrm>
        </p:spPr>
        <p:txBody>
          <a:bodyPr anchor="b"/>
          <a:lstStyle>
            <a:lvl1pPr>
              <a:defRPr sz="2100">
                <a:solidFill>
                  <a:srgbClr val="599A83"/>
                </a:solidFill>
              </a:defRPr>
            </a:lvl1pPr>
          </a:lstStyle>
          <a:p>
            <a:pPr lvl="0"/>
            <a:r>
              <a:rPr lang="en-CA" dirty="0"/>
              <a:t>An optional annotation or extra information text box</a:t>
            </a:r>
            <a:endParaRPr lang="en-US" dirty="0"/>
          </a:p>
        </p:txBody>
      </p:sp>
      <p:sp>
        <p:nvSpPr>
          <p:cNvPr id="11" name="Picture Placeholder 4"/>
          <p:cNvSpPr>
            <a:spLocks noGrp="1"/>
          </p:cNvSpPr>
          <p:nvPr>
            <p:ph type="pic" sz="quarter" idx="16" hasCustomPrompt="1"/>
          </p:nvPr>
        </p:nvSpPr>
        <p:spPr>
          <a:xfrm>
            <a:off x="9346896" y="853030"/>
            <a:ext cx="6910691" cy="6682303"/>
          </a:xfrm>
        </p:spPr>
        <p:txBody>
          <a:bodyPr/>
          <a:lstStyle>
            <a:lvl1pPr>
              <a:defRPr baseline="0"/>
            </a:lvl1pPr>
          </a:lstStyle>
          <a:p>
            <a:r>
              <a:rPr lang="en-US" dirty="0"/>
              <a:t>Click on this icon to insert a photo.</a:t>
            </a:r>
          </a:p>
        </p:txBody>
      </p:sp>
      <p:sp>
        <p:nvSpPr>
          <p:cNvPr id="13" name="Text Placeholder 8"/>
          <p:cNvSpPr>
            <a:spLocks noGrp="1"/>
          </p:cNvSpPr>
          <p:nvPr>
            <p:ph type="body" sz="quarter" idx="17" hasCustomPrompt="1"/>
          </p:nvPr>
        </p:nvSpPr>
        <p:spPr>
          <a:xfrm>
            <a:off x="9346896" y="5489054"/>
            <a:ext cx="5029037" cy="778226"/>
          </a:xfrm>
          <a:solidFill>
            <a:srgbClr val="43B02A"/>
          </a:solidFill>
          <a:ln>
            <a:noFill/>
          </a:ln>
        </p:spPr>
        <p:txBody>
          <a:bodyPr wrap="square" lIns="252000" tIns="252000" rIns="252000" bIns="252000" anchor="ctr">
            <a:spAutoFit/>
          </a:bodyPr>
          <a:lstStyle>
            <a:lvl1pPr>
              <a:lnSpc>
                <a:spcPct val="80000"/>
              </a:lnSpc>
              <a:defRPr sz="2100" b="1" baseline="0">
                <a:ln>
                  <a:noFill/>
                </a:ln>
                <a:solidFill>
                  <a:schemeClr val="bg1"/>
                </a:solidFill>
                <a:effectLst/>
              </a:defRPr>
            </a:lvl1pPr>
          </a:lstStyle>
          <a:p>
            <a:pPr lvl="0"/>
            <a:r>
              <a:rPr lang="en-CA" dirty="0"/>
              <a:t>Optional short caption here</a:t>
            </a:r>
            <a:endParaRPr lang="en-US" dirty="0"/>
          </a:p>
        </p:txBody>
      </p:sp>
      <p:pic>
        <p:nvPicPr>
          <p:cNvPr id="15" name="Picture 14"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16" name="Picture 15"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17"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2563347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eft-Aligned Image with Text + Title">
    <p:bg>
      <p:bgPr>
        <a:solidFill>
          <a:schemeClr val="bg1"/>
        </a:solidFill>
        <a:effectLst/>
      </p:bgPr>
    </p:bg>
    <p:spTree>
      <p:nvGrpSpPr>
        <p:cNvPr id="1" name=""/>
        <p:cNvGrpSpPr/>
        <p:nvPr/>
      </p:nvGrpSpPr>
      <p:grpSpPr>
        <a:xfrm>
          <a:off x="0" y="0"/>
          <a:ext cx="0" cy="0"/>
          <a:chOff x="0" y="0"/>
          <a:chExt cx="0" cy="0"/>
        </a:xfrm>
      </p:grpSpPr>
      <p:sp>
        <p:nvSpPr>
          <p:cNvPr id="12" name="Text Placeholder 5"/>
          <p:cNvSpPr>
            <a:spLocks noGrp="1"/>
          </p:cNvSpPr>
          <p:nvPr>
            <p:ph type="body" sz="quarter" idx="15" hasCustomPrompt="1"/>
          </p:nvPr>
        </p:nvSpPr>
        <p:spPr>
          <a:xfrm>
            <a:off x="7992382" y="2404534"/>
            <a:ext cx="7484181" cy="5130800"/>
          </a:xfrm>
        </p:spPr>
        <p:txBody>
          <a:bodyPr/>
          <a:lstStyle>
            <a:lvl1pPr>
              <a:spcBef>
                <a:spcPts val="1600"/>
              </a:spcBef>
              <a:defRPr baseline="0"/>
            </a:lvl1pPr>
            <a:lvl3pPr marL="2020367" indent="-457200">
              <a:buFont typeface="Arial"/>
              <a:buChar char="•"/>
              <a:defRPr/>
            </a:lvl3pPr>
            <a:lvl4pPr>
              <a:spcBef>
                <a:spcPts val="1104"/>
              </a:spcBef>
              <a:defRPr>
                <a:solidFill>
                  <a:srgbClr val="599A83"/>
                </a:solidFill>
              </a:defRPr>
            </a:lvl4pPr>
          </a:lstStyle>
          <a:p>
            <a:pPr lvl="0"/>
            <a:r>
              <a:rPr lang="en-CA" dirty="0"/>
              <a:t>Click to edit content. Keep in minimal on key point slides. Bullets are available for hierarchy.</a:t>
            </a:r>
          </a:p>
          <a:p>
            <a:pPr lvl="1"/>
            <a:r>
              <a:rPr lang="en-CA" dirty="0"/>
              <a:t>Second level</a:t>
            </a:r>
          </a:p>
          <a:p>
            <a:pPr lvl="2"/>
            <a:r>
              <a:rPr lang="en-CA" dirty="0"/>
              <a:t>Third level</a:t>
            </a:r>
          </a:p>
          <a:p>
            <a:pPr lvl="3"/>
            <a:r>
              <a:rPr lang="en-CA" dirty="0"/>
              <a:t>Fourth level</a:t>
            </a:r>
          </a:p>
        </p:txBody>
      </p:sp>
      <p:sp>
        <p:nvSpPr>
          <p:cNvPr id="2" name="Title 1"/>
          <p:cNvSpPr>
            <a:spLocks noGrp="1"/>
          </p:cNvSpPr>
          <p:nvPr>
            <p:ph type="title" hasCustomPrompt="1"/>
          </p:nvPr>
        </p:nvSpPr>
        <p:spPr>
          <a:xfrm>
            <a:off x="7992381" y="768365"/>
            <a:ext cx="7484182" cy="1335973"/>
          </a:xfrm>
        </p:spPr>
        <p:txBody>
          <a:bodyPr anchor="t">
            <a:noAutofit/>
          </a:bodyPr>
          <a:lstStyle>
            <a:lvl1pPr>
              <a:defRPr sz="4800" b="1" baseline="0">
                <a:solidFill>
                  <a:srgbClr val="00673E"/>
                </a:solidFill>
              </a:defRPr>
            </a:lvl1pPr>
          </a:lstStyle>
          <a:p>
            <a:r>
              <a:rPr lang="en-CA" dirty="0"/>
              <a:t>A slide with a left-aligned image</a:t>
            </a:r>
            <a:endParaRPr lang="en-US" dirty="0"/>
          </a:p>
        </p:txBody>
      </p:sp>
      <p:sp>
        <p:nvSpPr>
          <p:cNvPr id="10" name="Text Placeholder 9"/>
          <p:cNvSpPr>
            <a:spLocks noGrp="1"/>
          </p:cNvSpPr>
          <p:nvPr>
            <p:ph type="body" sz="quarter" idx="14" hasCustomPrompt="1"/>
          </p:nvPr>
        </p:nvSpPr>
        <p:spPr>
          <a:xfrm>
            <a:off x="7992381" y="6267279"/>
            <a:ext cx="4978238" cy="1268053"/>
          </a:xfrm>
        </p:spPr>
        <p:txBody>
          <a:bodyPr anchor="b"/>
          <a:lstStyle>
            <a:lvl1pPr>
              <a:defRPr sz="2100">
                <a:solidFill>
                  <a:srgbClr val="599A83"/>
                </a:solidFill>
              </a:defRPr>
            </a:lvl1pPr>
          </a:lstStyle>
          <a:p>
            <a:pPr lvl="0"/>
            <a:r>
              <a:rPr lang="en-CA" dirty="0"/>
              <a:t>An optional annotation or extra information text box</a:t>
            </a:r>
            <a:endParaRPr lang="en-US" dirty="0"/>
          </a:p>
        </p:txBody>
      </p:sp>
      <p:sp>
        <p:nvSpPr>
          <p:cNvPr id="14" name="Picture Placeholder 4"/>
          <p:cNvSpPr>
            <a:spLocks noGrp="1"/>
          </p:cNvSpPr>
          <p:nvPr>
            <p:ph type="pic" sz="quarter" idx="16" hasCustomPrompt="1"/>
          </p:nvPr>
        </p:nvSpPr>
        <p:spPr>
          <a:xfrm>
            <a:off x="0" y="853030"/>
            <a:ext cx="6910691" cy="6682303"/>
          </a:xfrm>
        </p:spPr>
        <p:txBody>
          <a:bodyPr/>
          <a:lstStyle>
            <a:lvl1pPr>
              <a:defRPr baseline="0"/>
            </a:lvl1pPr>
          </a:lstStyle>
          <a:p>
            <a:r>
              <a:rPr lang="en-US" dirty="0"/>
              <a:t>Click on this icon to insert a photo.</a:t>
            </a:r>
          </a:p>
        </p:txBody>
      </p:sp>
      <p:sp>
        <p:nvSpPr>
          <p:cNvPr id="15" name="Text Placeholder 8"/>
          <p:cNvSpPr>
            <a:spLocks noGrp="1"/>
          </p:cNvSpPr>
          <p:nvPr>
            <p:ph type="body" sz="quarter" idx="17" hasCustomPrompt="1"/>
          </p:nvPr>
        </p:nvSpPr>
        <p:spPr>
          <a:xfrm>
            <a:off x="0" y="5489054"/>
            <a:ext cx="5029037" cy="778226"/>
          </a:xfrm>
          <a:solidFill>
            <a:srgbClr val="43B02A"/>
          </a:solidFill>
          <a:ln>
            <a:noFill/>
          </a:ln>
        </p:spPr>
        <p:txBody>
          <a:bodyPr wrap="square" lIns="252000" tIns="252000" rIns="252000" bIns="252000" anchor="ctr">
            <a:spAutoFit/>
          </a:bodyPr>
          <a:lstStyle>
            <a:lvl1pPr>
              <a:lnSpc>
                <a:spcPct val="80000"/>
              </a:lnSpc>
              <a:defRPr sz="2100" b="1" baseline="0">
                <a:ln>
                  <a:noFill/>
                </a:ln>
                <a:solidFill>
                  <a:schemeClr val="bg1"/>
                </a:solidFill>
                <a:effectLst/>
              </a:defRPr>
            </a:lvl1pPr>
          </a:lstStyle>
          <a:p>
            <a:pPr lvl="0"/>
            <a:r>
              <a:rPr lang="en-CA" dirty="0"/>
              <a:t>Optional short caption here</a:t>
            </a:r>
            <a:endParaRPr lang="en-US" dirty="0"/>
          </a:p>
        </p:txBody>
      </p:sp>
      <p:pic>
        <p:nvPicPr>
          <p:cNvPr id="16" name="Picture 15"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17" name="Picture 16"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18"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4218545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Author">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hasCustomPrompt="1"/>
          </p:nvPr>
        </p:nvSpPr>
        <p:spPr>
          <a:xfrm>
            <a:off x="3335758" y="2404534"/>
            <a:ext cx="4633424" cy="4303580"/>
          </a:xfrm>
        </p:spPr>
        <p:txBody>
          <a:bodyPr/>
          <a:lstStyle/>
          <a:p>
            <a:r>
              <a:rPr lang="en-US" dirty="0"/>
              <a:t>Author Photo</a:t>
            </a:r>
          </a:p>
        </p:txBody>
      </p:sp>
      <p:sp>
        <p:nvSpPr>
          <p:cNvPr id="11" name="Text Placeholder 10"/>
          <p:cNvSpPr>
            <a:spLocks noGrp="1"/>
          </p:cNvSpPr>
          <p:nvPr>
            <p:ph type="body" sz="quarter" idx="17" hasCustomPrompt="1"/>
          </p:nvPr>
        </p:nvSpPr>
        <p:spPr>
          <a:xfrm>
            <a:off x="8297063" y="3115733"/>
            <a:ext cx="4673448" cy="2881182"/>
          </a:xfrm>
        </p:spPr>
        <p:txBody>
          <a:bodyPr anchor="ctr"/>
          <a:lstStyle/>
          <a:p>
            <a:pPr lvl="0"/>
            <a:r>
              <a:rPr lang="en-CA" dirty="0"/>
              <a:t>Author description</a:t>
            </a:r>
          </a:p>
        </p:txBody>
      </p:sp>
      <p:sp>
        <p:nvSpPr>
          <p:cNvPr id="8" name="Title 1"/>
          <p:cNvSpPr>
            <a:spLocks noGrp="1"/>
          </p:cNvSpPr>
          <p:nvPr>
            <p:ph type="title" hasCustomPrompt="1"/>
          </p:nvPr>
        </p:nvSpPr>
        <p:spPr>
          <a:xfrm>
            <a:off x="812881" y="768365"/>
            <a:ext cx="9475914" cy="1335973"/>
          </a:xfrm>
        </p:spPr>
        <p:txBody>
          <a:bodyPr anchor="t">
            <a:noAutofit/>
          </a:bodyPr>
          <a:lstStyle>
            <a:lvl1pPr>
              <a:defRPr sz="4800" b="1" baseline="0">
                <a:solidFill>
                  <a:schemeClr val="tx2"/>
                </a:solidFill>
              </a:defRPr>
            </a:lvl1pPr>
          </a:lstStyle>
          <a:p>
            <a:r>
              <a:rPr lang="en-CA" dirty="0"/>
              <a:t>About the Author (1 author)</a:t>
            </a:r>
            <a:endParaRPr lang="en-US" dirty="0"/>
          </a:p>
        </p:txBody>
      </p:sp>
      <p:sp>
        <p:nvSpPr>
          <p:cNvPr id="7" name="Text Placeholder 6"/>
          <p:cNvSpPr>
            <a:spLocks noGrp="1"/>
          </p:cNvSpPr>
          <p:nvPr>
            <p:ph type="body" sz="quarter" idx="18" hasCustomPrompt="1"/>
          </p:nvPr>
        </p:nvSpPr>
        <p:spPr>
          <a:xfrm>
            <a:off x="8296275" y="2405062"/>
            <a:ext cx="4673600" cy="710671"/>
          </a:xfrm>
        </p:spPr>
        <p:txBody>
          <a:bodyPr/>
          <a:lstStyle>
            <a:lvl1pPr>
              <a:defRPr b="1">
                <a:solidFill>
                  <a:srgbClr val="599A83"/>
                </a:solidFill>
              </a:defRPr>
            </a:lvl1pPr>
          </a:lstStyle>
          <a:p>
            <a:pPr lvl="0"/>
            <a:r>
              <a:rPr lang="en-CA" dirty="0"/>
              <a:t>Author Name</a:t>
            </a:r>
          </a:p>
        </p:txBody>
      </p:sp>
      <p:sp>
        <p:nvSpPr>
          <p:cNvPr id="13" name="Text Placeholder 12"/>
          <p:cNvSpPr>
            <a:spLocks noGrp="1"/>
          </p:cNvSpPr>
          <p:nvPr>
            <p:ph type="body" sz="quarter" idx="19" hasCustomPrompt="1"/>
          </p:nvPr>
        </p:nvSpPr>
        <p:spPr>
          <a:xfrm>
            <a:off x="8296275" y="5997575"/>
            <a:ext cx="4673600" cy="710539"/>
          </a:xfrm>
        </p:spPr>
        <p:txBody>
          <a:bodyPr anchor="b"/>
          <a:lstStyle>
            <a:lvl1pPr>
              <a:defRPr sz="2100"/>
            </a:lvl1pPr>
          </a:lstStyle>
          <a:p>
            <a:pPr lvl="0"/>
            <a:r>
              <a:rPr lang="en-CA" dirty="0"/>
              <a:t>Author email</a:t>
            </a:r>
          </a:p>
        </p:txBody>
      </p:sp>
    </p:spTree>
    <p:extLst>
      <p:ext uri="{BB962C8B-B14F-4D97-AF65-F5344CB8AC3E}">
        <p14:creationId xmlns:p14="http://schemas.microsoft.com/office/powerpoint/2010/main" val="1698127079"/>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ull Frame Photo">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1186" y="0"/>
            <a:ext cx="16256402" cy="9144000"/>
          </a:xfrm>
        </p:spPr>
        <p:txBody>
          <a:bodyPr/>
          <a:lstStyle>
            <a:lvl1pPr marL="0" indent="0">
              <a:buNone/>
              <a:defRPr sz="4000" baseline="0"/>
            </a:lvl1pPr>
            <a:lvl2pPr marL="781583" indent="0">
              <a:buNone/>
              <a:defRPr sz="4800"/>
            </a:lvl2pPr>
            <a:lvl3pPr marL="1563167" indent="0">
              <a:buNone/>
              <a:defRPr sz="4100"/>
            </a:lvl3pPr>
            <a:lvl4pPr marL="2344750" indent="0">
              <a:buNone/>
              <a:defRPr sz="3400"/>
            </a:lvl4pPr>
            <a:lvl5pPr marL="3126334" indent="0">
              <a:buNone/>
              <a:defRPr sz="3400"/>
            </a:lvl5pPr>
            <a:lvl6pPr marL="3907917" indent="0">
              <a:buNone/>
              <a:defRPr sz="3400"/>
            </a:lvl6pPr>
            <a:lvl7pPr marL="4689500" indent="0">
              <a:buNone/>
              <a:defRPr sz="3400"/>
            </a:lvl7pPr>
            <a:lvl8pPr marL="5471084" indent="0">
              <a:buNone/>
              <a:defRPr sz="3400"/>
            </a:lvl8pPr>
            <a:lvl9pPr marL="6252667" indent="0">
              <a:buNone/>
              <a:defRPr sz="3400"/>
            </a:lvl9pPr>
          </a:lstStyle>
          <a:p>
            <a:r>
              <a:rPr lang="en-US" dirty="0"/>
              <a:t>Click on this icon to insert a photo.</a:t>
            </a:r>
          </a:p>
        </p:txBody>
      </p:sp>
      <p:sp>
        <p:nvSpPr>
          <p:cNvPr id="8" name="Text Placeholder 8"/>
          <p:cNvSpPr>
            <a:spLocks noGrp="1"/>
          </p:cNvSpPr>
          <p:nvPr>
            <p:ph type="body" sz="quarter" idx="16" hasCustomPrompt="1"/>
          </p:nvPr>
        </p:nvSpPr>
        <p:spPr>
          <a:xfrm>
            <a:off x="1" y="6313857"/>
            <a:ext cx="7958408" cy="759384"/>
          </a:xfrm>
          <a:solidFill>
            <a:srgbClr val="43B02A"/>
          </a:solidFill>
          <a:ln>
            <a:noFill/>
          </a:ln>
        </p:spPr>
        <p:txBody>
          <a:bodyPr wrap="square" lIns="252000" tIns="180000" rIns="252000" bIns="252000" anchor="ctr">
            <a:spAutoFit/>
          </a:bodyPr>
          <a:lstStyle>
            <a:lvl1pPr>
              <a:lnSpc>
                <a:spcPct val="100000"/>
              </a:lnSpc>
              <a:defRPr sz="2100" b="1" baseline="0">
                <a:ln>
                  <a:noFill/>
                </a:ln>
                <a:solidFill>
                  <a:schemeClr val="bg1"/>
                </a:solidFill>
                <a:effectLst/>
              </a:defRPr>
            </a:lvl1pPr>
          </a:lstStyle>
          <a:p>
            <a:pPr lvl="0"/>
            <a:r>
              <a:rPr lang="en-CA" dirty="0"/>
              <a:t>Optional short caption here</a:t>
            </a:r>
            <a:endParaRPr lang="en-US" dirty="0"/>
          </a:p>
        </p:txBody>
      </p:sp>
    </p:spTree>
    <p:extLst>
      <p:ext uri="{BB962C8B-B14F-4D97-AF65-F5344CB8AC3E}">
        <p14:creationId xmlns:p14="http://schemas.microsoft.com/office/powerpoint/2010/main" val="17575853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Photos">
    <p:bg>
      <p:bgPr>
        <a:solidFill>
          <a:schemeClr val="bg1"/>
        </a:solidFill>
        <a:effectLst/>
      </p:bgPr>
    </p:bg>
    <p:spTree>
      <p:nvGrpSpPr>
        <p:cNvPr id="1" name=""/>
        <p:cNvGrpSpPr/>
        <p:nvPr/>
      </p:nvGrpSpPr>
      <p:grpSpPr>
        <a:xfrm>
          <a:off x="0" y="0"/>
          <a:ext cx="0" cy="0"/>
          <a:chOff x="0" y="0"/>
          <a:chExt cx="0" cy="0"/>
        </a:xfrm>
      </p:grpSpPr>
      <p:pic>
        <p:nvPicPr>
          <p:cNvPr id="12" name="Picture 11" descr="swoosh-85.eps"/>
          <p:cNvPicPr>
            <a:picLocks noChangeAspect="1"/>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0" y="3763845"/>
            <a:ext cx="16257588" cy="1739093"/>
          </a:xfrm>
          <a:prstGeom prst="rect">
            <a:avLst/>
          </a:prstGeom>
        </p:spPr>
      </p:pic>
      <p:sp>
        <p:nvSpPr>
          <p:cNvPr id="4" name="Picture Placeholder 3"/>
          <p:cNvSpPr>
            <a:spLocks noGrp="1"/>
          </p:cNvSpPr>
          <p:nvPr>
            <p:ph type="pic" sz="quarter" idx="10" hasCustomPrompt="1"/>
          </p:nvPr>
        </p:nvSpPr>
        <p:spPr>
          <a:xfrm>
            <a:off x="8332918" y="829734"/>
            <a:ext cx="7111897" cy="6696000"/>
          </a:xfrm>
        </p:spPr>
        <p:txBody>
          <a:bodyPr/>
          <a:lstStyle/>
          <a:p>
            <a:r>
              <a:rPr lang="en-US" dirty="0"/>
              <a:t>Click on this icon to insert a photo.</a:t>
            </a:r>
          </a:p>
        </p:txBody>
      </p:sp>
      <p:sp>
        <p:nvSpPr>
          <p:cNvPr id="6" name="Picture Placeholder 5"/>
          <p:cNvSpPr>
            <a:spLocks noGrp="1"/>
          </p:cNvSpPr>
          <p:nvPr>
            <p:ph type="pic" sz="quarter" idx="11" hasCustomPrompt="1"/>
          </p:nvPr>
        </p:nvSpPr>
        <p:spPr>
          <a:xfrm>
            <a:off x="829707" y="829734"/>
            <a:ext cx="7145633" cy="6696000"/>
          </a:xfrm>
        </p:spPr>
        <p:txBody>
          <a:bodyPr/>
          <a:lstStyle/>
          <a:p>
            <a:r>
              <a:rPr lang="en-US" dirty="0"/>
              <a:t>Click on this icon to insert a photo.</a:t>
            </a:r>
          </a:p>
        </p:txBody>
      </p:sp>
      <p:sp>
        <p:nvSpPr>
          <p:cNvPr id="9" name="Text Placeholder 8"/>
          <p:cNvSpPr>
            <a:spLocks noGrp="1"/>
          </p:cNvSpPr>
          <p:nvPr>
            <p:ph type="body" sz="quarter" idx="16" hasCustomPrompt="1"/>
          </p:nvPr>
        </p:nvSpPr>
        <p:spPr>
          <a:xfrm>
            <a:off x="829707" y="5498998"/>
            <a:ext cx="4673447" cy="778226"/>
          </a:xfrm>
          <a:solidFill>
            <a:srgbClr val="43B02A"/>
          </a:solidFill>
          <a:ln>
            <a:noFill/>
          </a:ln>
        </p:spPr>
        <p:txBody>
          <a:bodyPr wrap="square" lIns="252000" tIns="252000" rIns="252000" bIns="252000" anchor="ctr">
            <a:spAutoFit/>
          </a:bodyPr>
          <a:lstStyle>
            <a:lvl1pPr>
              <a:lnSpc>
                <a:spcPct val="80000"/>
              </a:lnSpc>
              <a:defRPr sz="2100" b="1">
                <a:ln>
                  <a:noFill/>
                </a:ln>
                <a:solidFill>
                  <a:schemeClr val="bg1"/>
                </a:solidFill>
                <a:effectLst/>
              </a:defRPr>
            </a:lvl1pPr>
          </a:lstStyle>
          <a:p>
            <a:pPr lvl="0"/>
            <a:r>
              <a:rPr lang="en-CA" dirty="0"/>
              <a:t>Optional short caption here</a:t>
            </a:r>
            <a:endParaRPr lang="en-US" dirty="0"/>
          </a:p>
        </p:txBody>
      </p:sp>
      <p:sp>
        <p:nvSpPr>
          <p:cNvPr id="11" name="Text Placeholder 8"/>
          <p:cNvSpPr>
            <a:spLocks noGrp="1"/>
          </p:cNvSpPr>
          <p:nvPr>
            <p:ph type="body" sz="quarter" idx="18" hasCustomPrompt="1"/>
          </p:nvPr>
        </p:nvSpPr>
        <p:spPr>
          <a:xfrm>
            <a:off x="8332919" y="5498998"/>
            <a:ext cx="4654526" cy="778226"/>
          </a:xfrm>
          <a:solidFill>
            <a:srgbClr val="43B02A"/>
          </a:solidFill>
          <a:ln>
            <a:noFill/>
          </a:ln>
        </p:spPr>
        <p:txBody>
          <a:bodyPr wrap="square" lIns="252000" tIns="252000" rIns="252000" bIns="252000" anchor="ctr">
            <a:spAutoFit/>
          </a:bodyPr>
          <a:lstStyle>
            <a:lvl1pPr>
              <a:lnSpc>
                <a:spcPct val="80000"/>
              </a:lnSpc>
              <a:defRPr sz="2100" b="1">
                <a:ln>
                  <a:noFill/>
                </a:ln>
                <a:solidFill>
                  <a:schemeClr val="bg1"/>
                </a:solidFill>
                <a:effectLst/>
              </a:defRPr>
            </a:lvl1pPr>
          </a:lstStyle>
          <a:p>
            <a:pPr lvl="0"/>
            <a:r>
              <a:rPr lang="en-CA" dirty="0"/>
              <a:t>Optional short caption here</a:t>
            </a:r>
            <a:endParaRPr lang="en-US" dirty="0"/>
          </a:p>
        </p:txBody>
      </p:sp>
      <p:pic>
        <p:nvPicPr>
          <p:cNvPr id="16" name="Picture 15" descr="green-bar.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17" name="Picture 16" descr="ac-icon.eps"/>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18"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1077262753"/>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with Description">
    <p:bg>
      <p:bgPr>
        <a:solidFill>
          <a:schemeClr val="bg1"/>
        </a:solidFill>
        <a:effectLst/>
      </p:bgPr>
    </p:bg>
    <p:spTree>
      <p:nvGrpSpPr>
        <p:cNvPr id="1" name=""/>
        <p:cNvGrpSpPr/>
        <p:nvPr/>
      </p:nvGrpSpPr>
      <p:grpSpPr>
        <a:xfrm>
          <a:off x="0" y="0"/>
          <a:ext cx="0" cy="0"/>
          <a:chOff x="0" y="0"/>
          <a:chExt cx="0" cy="0"/>
        </a:xfrm>
      </p:grpSpPr>
      <p:pic>
        <p:nvPicPr>
          <p:cNvPr id="11" name="Picture 10" descr="swoosh-85.eps"/>
          <p:cNvPicPr>
            <a:picLocks noChangeAspect="1"/>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0" y="5194193"/>
            <a:ext cx="16257588" cy="1739093"/>
          </a:xfrm>
          <a:prstGeom prst="rect">
            <a:avLst/>
          </a:prstGeom>
        </p:spPr>
      </p:pic>
      <p:sp>
        <p:nvSpPr>
          <p:cNvPr id="12" name="Picture Placeholder 5"/>
          <p:cNvSpPr>
            <a:spLocks noGrp="1"/>
          </p:cNvSpPr>
          <p:nvPr>
            <p:ph type="pic" sz="quarter" idx="11" hasCustomPrompt="1"/>
          </p:nvPr>
        </p:nvSpPr>
        <p:spPr>
          <a:xfrm>
            <a:off x="829707" y="829734"/>
            <a:ext cx="11598955" cy="6696000"/>
          </a:xfrm>
        </p:spPr>
        <p:txBody>
          <a:bodyPr/>
          <a:lstStyle>
            <a:lvl1pPr>
              <a:defRPr baseline="0"/>
            </a:lvl1pPr>
          </a:lstStyle>
          <a:p>
            <a:r>
              <a:rPr lang="en-US" dirty="0"/>
              <a:t>Click on this icon to insert a photo.</a:t>
            </a:r>
          </a:p>
        </p:txBody>
      </p:sp>
      <p:sp>
        <p:nvSpPr>
          <p:cNvPr id="13" name="Text Placeholder 8"/>
          <p:cNvSpPr>
            <a:spLocks noGrp="1"/>
          </p:cNvSpPr>
          <p:nvPr>
            <p:ph type="body" sz="quarter" idx="16" hasCustomPrompt="1"/>
          </p:nvPr>
        </p:nvSpPr>
        <p:spPr>
          <a:xfrm>
            <a:off x="829707" y="5498998"/>
            <a:ext cx="4673447" cy="778226"/>
          </a:xfrm>
          <a:solidFill>
            <a:srgbClr val="43B02A"/>
          </a:solidFill>
          <a:ln>
            <a:noFill/>
          </a:ln>
        </p:spPr>
        <p:txBody>
          <a:bodyPr wrap="square" lIns="252000" tIns="252000" rIns="252000" bIns="252000" anchor="ctr">
            <a:spAutoFit/>
          </a:bodyPr>
          <a:lstStyle>
            <a:lvl1pPr>
              <a:lnSpc>
                <a:spcPct val="80000"/>
              </a:lnSpc>
              <a:defRPr sz="2100" b="1">
                <a:ln>
                  <a:noFill/>
                </a:ln>
                <a:solidFill>
                  <a:schemeClr val="bg1"/>
                </a:solidFill>
                <a:effectLst/>
              </a:defRPr>
            </a:lvl1pPr>
          </a:lstStyle>
          <a:p>
            <a:pPr lvl="0"/>
            <a:r>
              <a:rPr lang="en-CA" dirty="0"/>
              <a:t>Optional short caption here</a:t>
            </a:r>
            <a:endParaRPr lang="en-US" dirty="0"/>
          </a:p>
        </p:txBody>
      </p:sp>
      <p:sp>
        <p:nvSpPr>
          <p:cNvPr id="14" name="Text Placeholder 9"/>
          <p:cNvSpPr>
            <a:spLocks noGrp="1"/>
          </p:cNvSpPr>
          <p:nvPr>
            <p:ph type="body" sz="quarter" idx="14" hasCustomPrompt="1"/>
          </p:nvPr>
        </p:nvSpPr>
        <p:spPr>
          <a:xfrm>
            <a:off x="13104841" y="735011"/>
            <a:ext cx="2339868" cy="6800322"/>
          </a:xfrm>
        </p:spPr>
        <p:txBody>
          <a:bodyPr/>
          <a:lstStyle>
            <a:lvl1pPr>
              <a:spcBef>
                <a:spcPts val="1700"/>
              </a:spcBef>
              <a:defRPr sz="2100">
                <a:solidFill>
                  <a:srgbClr val="599A83"/>
                </a:solidFill>
              </a:defRPr>
            </a:lvl1pPr>
          </a:lstStyle>
          <a:p>
            <a:pPr lvl="0"/>
            <a:r>
              <a:rPr lang="en-CA" dirty="0"/>
              <a:t>An optional annotation or extra information text box</a:t>
            </a:r>
            <a:endParaRPr lang="en-US" dirty="0"/>
          </a:p>
        </p:txBody>
      </p:sp>
      <p:pic>
        <p:nvPicPr>
          <p:cNvPr id="19" name="Picture 18" descr="green-bar.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20" name="Picture 19" descr="ac-icon.eps"/>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21"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1807220022"/>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raphic + Title and Description">
    <p:bg>
      <p:bgPr>
        <a:solidFill>
          <a:schemeClr val="bg1"/>
        </a:solidFill>
        <a:effectLst/>
      </p:bgPr>
    </p:bg>
    <p:spTree>
      <p:nvGrpSpPr>
        <p:cNvPr id="1" name=""/>
        <p:cNvGrpSpPr/>
        <p:nvPr/>
      </p:nvGrpSpPr>
      <p:grpSpPr>
        <a:xfrm>
          <a:off x="0" y="0"/>
          <a:ext cx="0" cy="0"/>
          <a:chOff x="0" y="0"/>
          <a:chExt cx="0" cy="0"/>
        </a:xfrm>
      </p:grpSpPr>
      <p:pic>
        <p:nvPicPr>
          <p:cNvPr id="12" name="Picture 11" descr="swoosh-85.eps"/>
          <p:cNvPicPr>
            <a:picLocks noChangeAspect="1"/>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0" y="5194193"/>
            <a:ext cx="16257588" cy="1739093"/>
          </a:xfrm>
          <a:prstGeom prst="rect">
            <a:avLst/>
          </a:prstGeom>
        </p:spPr>
      </p:pic>
      <p:sp>
        <p:nvSpPr>
          <p:cNvPr id="13" name="Picture Placeholder 5"/>
          <p:cNvSpPr>
            <a:spLocks noGrp="1"/>
          </p:cNvSpPr>
          <p:nvPr>
            <p:ph type="pic" sz="quarter" idx="11" hasCustomPrompt="1"/>
          </p:nvPr>
        </p:nvSpPr>
        <p:spPr>
          <a:xfrm>
            <a:off x="829708" y="2404534"/>
            <a:ext cx="9459088" cy="5121200"/>
          </a:xfrm>
        </p:spPr>
        <p:txBody>
          <a:bodyPr/>
          <a:lstStyle/>
          <a:p>
            <a:r>
              <a:rPr lang="en-US" dirty="0"/>
              <a:t>Click on this icon to insert a graphic.</a:t>
            </a:r>
          </a:p>
        </p:txBody>
      </p:sp>
      <p:sp>
        <p:nvSpPr>
          <p:cNvPr id="20" name="Title 1"/>
          <p:cNvSpPr>
            <a:spLocks noGrp="1"/>
          </p:cNvSpPr>
          <p:nvPr>
            <p:ph type="title" hasCustomPrompt="1"/>
          </p:nvPr>
        </p:nvSpPr>
        <p:spPr>
          <a:xfrm>
            <a:off x="812881" y="768365"/>
            <a:ext cx="9475914" cy="1335973"/>
          </a:xfrm>
        </p:spPr>
        <p:txBody>
          <a:bodyPr anchor="t">
            <a:noAutofit/>
          </a:bodyPr>
          <a:lstStyle>
            <a:lvl1pPr>
              <a:defRPr sz="4800" b="1" baseline="0">
                <a:solidFill>
                  <a:srgbClr val="00673E"/>
                </a:solidFill>
              </a:defRPr>
            </a:lvl1pPr>
          </a:lstStyle>
          <a:p>
            <a:r>
              <a:rPr lang="en-CA" dirty="0"/>
              <a:t>This is graphic slide with a title and optional annotation</a:t>
            </a:r>
            <a:endParaRPr lang="en-US" dirty="0"/>
          </a:p>
        </p:txBody>
      </p:sp>
      <p:sp>
        <p:nvSpPr>
          <p:cNvPr id="23" name="Text Placeholder 9"/>
          <p:cNvSpPr>
            <a:spLocks noGrp="1"/>
          </p:cNvSpPr>
          <p:nvPr>
            <p:ph type="body" sz="quarter" idx="14" hasCustomPrompt="1"/>
          </p:nvPr>
        </p:nvSpPr>
        <p:spPr>
          <a:xfrm>
            <a:off x="13104841" y="735011"/>
            <a:ext cx="2339868" cy="6800322"/>
          </a:xfrm>
        </p:spPr>
        <p:txBody>
          <a:bodyPr/>
          <a:lstStyle>
            <a:lvl1pPr>
              <a:spcBef>
                <a:spcPts val="1700"/>
              </a:spcBef>
              <a:defRPr sz="2100">
                <a:solidFill>
                  <a:srgbClr val="599A83"/>
                </a:solidFill>
              </a:defRPr>
            </a:lvl1pPr>
          </a:lstStyle>
          <a:p>
            <a:pPr lvl="0"/>
            <a:r>
              <a:rPr lang="en-CA" dirty="0"/>
              <a:t>An optional annotation or extra information text box</a:t>
            </a:r>
            <a:endParaRPr lang="en-US" dirty="0"/>
          </a:p>
        </p:txBody>
      </p:sp>
      <p:pic>
        <p:nvPicPr>
          <p:cNvPr id="24" name="Picture 23" descr="green-bar.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25" name="Picture 24" descr="ac-icon.eps"/>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26"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55613075"/>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or Chart">
    <p:bg>
      <p:bgRef idx="1001">
        <a:schemeClr val="bg1"/>
      </p:bgRef>
    </p:bg>
    <p:spTree>
      <p:nvGrpSpPr>
        <p:cNvPr id="1" name=""/>
        <p:cNvGrpSpPr/>
        <p:nvPr/>
      </p:nvGrpSpPr>
      <p:grpSpPr>
        <a:xfrm>
          <a:off x="0" y="0"/>
          <a:ext cx="0" cy="0"/>
          <a:chOff x="0" y="0"/>
          <a:chExt cx="0" cy="0"/>
        </a:xfrm>
      </p:grpSpPr>
      <p:pic>
        <p:nvPicPr>
          <p:cNvPr id="5" name="Picture 4"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8" name="Picture 7"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13"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
        <p:nvSpPr>
          <p:cNvPr id="15" name="Title 1"/>
          <p:cNvSpPr>
            <a:spLocks noGrp="1"/>
          </p:cNvSpPr>
          <p:nvPr>
            <p:ph type="title" hasCustomPrompt="1"/>
          </p:nvPr>
        </p:nvSpPr>
        <p:spPr>
          <a:xfrm>
            <a:off x="812881" y="768365"/>
            <a:ext cx="9475914" cy="1335973"/>
          </a:xfrm>
        </p:spPr>
        <p:txBody>
          <a:bodyPr anchor="t">
            <a:noAutofit/>
          </a:bodyPr>
          <a:lstStyle>
            <a:lvl1pPr>
              <a:defRPr sz="4800" b="1" baseline="0">
                <a:solidFill>
                  <a:srgbClr val="00673E"/>
                </a:solidFill>
              </a:defRPr>
            </a:lvl1pPr>
          </a:lstStyle>
          <a:p>
            <a:r>
              <a:rPr lang="en-CA" dirty="0"/>
              <a:t>This is a chart or table slide with optional annotation</a:t>
            </a:r>
            <a:endParaRPr lang="en-US" dirty="0"/>
          </a:p>
        </p:txBody>
      </p:sp>
      <p:sp>
        <p:nvSpPr>
          <p:cNvPr id="17" name="Table Placeholder 3"/>
          <p:cNvSpPr>
            <a:spLocks noGrp="1"/>
          </p:cNvSpPr>
          <p:nvPr>
            <p:ph type="tbl" sz="quarter" idx="20" hasCustomPrompt="1"/>
          </p:nvPr>
        </p:nvSpPr>
        <p:spPr>
          <a:xfrm>
            <a:off x="812800" y="2405063"/>
            <a:ext cx="9475788" cy="5121275"/>
          </a:xfrm>
        </p:spPr>
        <p:txBody>
          <a:bodyPr/>
          <a:lstStyle>
            <a:lvl1pPr>
              <a:defRPr baseline="0"/>
            </a:lvl1pPr>
          </a:lstStyle>
          <a:p>
            <a:r>
              <a:rPr lang="en-US" dirty="0"/>
              <a:t>Click on the icon to insert a table or chart.</a:t>
            </a:r>
          </a:p>
        </p:txBody>
      </p:sp>
      <p:sp>
        <p:nvSpPr>
          <p:cNvPr id="18" name="Text Placeholder 9"/>
          <p:cNvSpPr>
            <a:spLocks noGrp="1"/>
          </p:cNvSpPr>
          <p:nvPr>
            <p:ph type="body" sz="quarter" idx="14" hasCustomPrompt="1"/>
          </p:nvPr>
        </p:nvSpPr>
        <p:spPr>
          <a:xfrm>
            <a:off x="13104841" y="735011"/>
            <a:ext cx="2339868" cy="6800322"/>
          </a:xfrm>
        </p:spPr>
        <p:txBody>
          <a:bodyPr/>
          <a:lstStyle>
            <a:lvl1pPr>
              <a:spcBef>
                <a:spcPts val="1700"/>
              </a:spcBef>
              <a:defRPr sz="2100">
                <a:solidFill>
                  <a:srgbClr val="599A83"/>
                </a:solidFill>
              </a:defRPr>
            </a:lvl1pPr>
          </a:lstStyle>
          <a:p>
            <a:pPr lvl="0"/>
            <a:r>
              <a:rPr lang="en-CA" dirty="0"/>
              <a:t>An optional annotation or extra information text box</a:t>
            </a:r>
            <a:endParaRPr lang="en-US" dirty="0"/>
          </a:p>
        </p:txBody>
      </p:sp>
    </p:spTree>
    <p:extLst>
      <p:ext uri="{BB962C8B-B14F-4D97-AF65-F5344CB8AC3E}">
        <p14:creationId xmlns:p14="http://schemas.microsoft.com/office/powerpoint/2010/main" val="1498023446"/>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utro Slide">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948421" y="3117806"/>
            <a:ext cx="10360746" cy="2612172"/>
          </a:xfrm>
        </p:spPr>
        <p:txBody>
          <a:bodyPr lIns="0" tIns="0" rIns="0" bIns="0" anchor="ctr">
            <a:noAutofit/>
          </a:bodyPr>
          <a:lstStyle>
            <a:lvl1pPr marL="0" indent="0" algn="ctr">
              <a:buNone/>
              <a:defRPr sz="4800" baseline="0">
                <a:solidFill>
                  <a:schemeClr val="accent5"/>
                </a:solidFill>
              </a:defRPr>
            </a:lvl1pPr>
            <a:lvl2pPr marL="781583" indent="0" algn="ctr">
              <a:buNone/>
              <a:defRPr>
                <a:solidFill>
                  <a:schemeClr val="tx1">
                    <a:tint val="75000"/>
                  </a:schemeClr>
                </a:solidFill>
              </a:defRPr>
            </a:lvl2pPr>
            <a:lvl3pPr marL="1563167" indent="0" algn="ctr">
              <a:buNone/>
              <a:defRPr>
                <a:solidFill>
                  <a:schemeClr val="tx1">
                    <a:tint val="75000"/>
                  </a:schemeClr>
                </a:solidFill>
              </a:defRPr>
            </a:lvl3pPr>
            <a:lvl4pPr marL="2344750" indent="0" algn="ctr">
              <a:buNone/>
              <a:defRPr>
                <a:solidFill>
                  <a:schemeClr val="tx1">
                    <a:tint val="75000"/>
                  </a:schemeClr>
                </a:solidFill>
              </a:defRPr>
            </a:lvl4pPr>
            <a:lvl5pPr marL="3126334" indent="0" algn="ctr">
              <a:buNone/>
              <a:defRPr>
                <a:solidFill>
                  <a:schemeClr val="tx1">
                    <a:tint val="75000"/>
                  </a:schemeClr>
                </a:solidFill>
              </a:defRPr>
            </a:lvl5pPr>
            <a:lvl6pPr marL="3907917" indent="0" algn="ctr">
              <a:buNone/>
              <a:defRPr>
                <a:solidFill>
                  <a:schemeClr val="tx1">
                    <a:tint val="75000"/>
                  </a:schemeClr>
                </a:solidFill>
              </a:defRPr>
            </a:lvl6pPr>
            <a:lvl7pPr marL="4689500" indent="0" algn="ctr">
              <a:buNone/>
              <a:defRPr>
                <a:solidFill>
                  <a:schemeClr val="tx1">
                    <a:tint val="75000"/>
                  </a:schemeClr>
                </a:solidFill>
              </a:defRPr>
            </a:lvl7pPr>
            <a:lvl8pPr marL="5471084" indent="0" algn="ctr">
              <a:buNone/>
              <a:defRPr>
                <a:solidFill>
                  <a:schemeClr val="tx1">
                    <a:tint val="75000"/>
                  </a:schemeClr>
                </a:solidFill>
              </a:defRPr>
            </a:lvl8pPr>
            <a:lvl9pPr marL="6252667" indent="0" algn="ctr">
              <a:buNone/>
              <a:defRPr>
                <a:solidFill>
                  <a:schemeClr val="tx1">
                    <a:tint val="75000"/>
                  </a:schemeClr>
                </a:solidFill>
              </a:defRPr>
            </a:lvl9pPr>
          </a:lstStyle>
          <a:p>
            <a:r>
              <a:rPr lang="en-CA" dirty="0"/>
              <a:t>Questions? Put your contact prompt message and your email here.</a:t>
            </a:r>
            <a:endParaRPr lang="en-US" dirty="0"/>
          </a:p>
        </p:txBody>
      </p:sp>
      <p:sp>
        <p:nvSpPr>
          <p:cNvPr id="2" name="Title 1"/>
          <p:cNvSpPr>
            <a:spLocks noGrp="1"/>
          </p:cNvSpPr>
          <p:nvPr>
            <p:ph type="ctrTitle" hasCustomPrompt="1"/>
          </p:nvPr>
        </p:nvSpPr>
        <p:spPr>
          <a:xfrm>
            <a:off x="3320943" y="2082794"/>
            <a:ext cx="9615704" cy="1018079"/>
          </a:xfrm>
        </p:spPr>
        <p:txBody>
          <a:bodyPr anchor="b"/>
          <a:lstStyle>
            <a:lvl1pPr algn="ctr">
              <a:defRPr baseline="0">
                <a:solidFill>
                  <a:srgbClr val="00673E"/>
                </a:solidFill>
              </a:defRPr>
            </a:lvl1pPr>
          </a:lstStyle>
          <a:p>
            <a:r>
              <a:rPr lang="en-CA" dirty="0"/>
              <a:t>Thank you message</a:t>
            </a:r>
            <a:endParaRPr lang="en-US" dirty="0"/>
          </a:p>
        </p:txBody>
      </p:sp>
      <p:sp>
        <p:nvSpPr>
          <p:cNvPr id="5" name="Text Placeholder 4"/>
          <p:cNvSpPr>
            <a:spLocks noGrp="1"/>
          </p:cNvSpPr>
          <p:nvPr>
            <p:ph type="body" sz="quarter" idx="10" hasCustomPrompt="1"/>
          </p:nvPr>
        </p:nvSpPr>
        <p:spPr>
          <a:xfrm>
            <a:off x="3320941" y="6017839"/>
            <a:ext cx="9615706" cy="462413"/>
          </a:xfrm>
        </p:spPr>
        <p:txBody>
          <a:bodyPr anchor="t"/>
          <a:lstStyle>
            <a:lvl1pPr algn="ctr">
              <a:defRPr>
                <a:solidFill>
                  <a:schemeClr val="accent2"/>
                </a:solidFill>
              </a:defRPr>
            </a:lvl1pPr>
          </a:lstStyle>
          <a:p>
            <a:pPr lvl="0"/>
            <a:r>
              <a:rPr lang="en-CA" dirty="0" err="1"/>
              <a:t>www.algonquincollege.com</a:t>
            </a:r>
            <a:r>
              <a:rPr lang="en-CA" dirty="0"/>
              <a:t>/</a:t>
            </a:r>
            <a:r>
              <a:rPr lang="en-CA" dirty="0" err="1"/>
              <a:t>relevantURL</a:t>
            </a:r>
            <a:endParaRPr lang="en-US" dirty="0"/>
          </a:p>
        </p:txBody>
      </p:sp>
      <p:pic>
        <p:nvPicPr>
          <p:cNvPr id="13" name="Picture 12" descr="ac-icon-green.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77683" y="828547"/>
            <a:ext cx="635142" cy="467999"/>
          </a:xfrm>
          <a:prstGeom prst="rect">
            <a:avLst/>
          </a:prstGeom>
        </p:spPr>
      </p:pic>
      <p:pic>
        <p:nvPicPr>
          <p:cNvPr id="14" name="Picture 13" descr="curtain-100.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7365826"/>
            <a:ext cx="16257588" cy="1778174"/>
          </a:xfrm>
          <a:prstGeom prst="rect">
            <a:avLst/>
          </a:prstGeom>
        </p:spPr>
      </p:pic>
    </p:spTree>
    <p:extLst>
      <p:ext uri="{BB962C8B-B14F-4D97-AF65-F5344CB8AC3E}">
        <p14:creationId xmlns:p14="http://schemas.microsoft.com/office/powerpoint/2010/main" val="5265083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8360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Authors">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hasCustomPrompt="1"/>
          </p:nvPr>
        </p:nvSpPr>
        <p:spPr>
          <a:xfrm>
            <a:off x="829814" y="2405062"/>
            <a:ext cx="2167288" cy="2013003"/>
          </a:xfrm>
        </p:spPr>
        <p:txBody>
          <a:bodyPr/>
          <a:lstStyle/>
          <a:p>
            <a:r>
              <a:rPr lang="en-US" dirty="0"/>
              <a:t>Author Photo</a:t>
            </a:r>
          </a:p>
        </p:txBody>
      </p:sp>
      <p:sp>
        <p:nvSpPr>
          <p:cNvPr id="11" name="Text Placeholder 10"/>
          <p:cNvSpPr>
            <a:spLocks noGrp="1"/>
          </p:cNvSpPr>
          <p:nvPr>
            <p:ph type="body" sz="quarter" idx="17" hasCustomPrompt="1"/>
          </p:nvPr>
        </p:nvSpPr>
        <p:spPr>
          <a:xfrm>
            <a:off x="3318933" y="3115733"/>
            <a:ext cx="4673448" cy="2387600"/>
          </a:xfrm>
        </p:spPr>
        <p:txBody>
          <a:bodyPr anchor="t"/>
          <a:lstStyle/>
          <a:p>
            <a:pPr lvl="0"/>
            <a:r>
              <a:rPr lang="en-CA" dirty="0"/>
              <a:t>Author description</a:t>
            </a:r>
          </a:p>
        </p:txBody>
      </p:sp>
      <p:sp>
        <p:nvSpPr>
          <p:cNvPr id="8" name="Title 1"/>
          <p:cNvSpPr>
            <a:spLocks noGrp="1"/>
          </p:cNvSpPr>
          <p:nvPr>
            <p:ph type="title" hasCustomPrompt="1"/>
          </p:nvPr>
        </p:nvSpPr>
        <p:spPr>
          <a:xfrm>
            <a:off x="812881" y="768365"/>
            <a:ext cx="9475914" cy="1335973"/>
          </a:xfrm>
        </p:spPr>
        <p:txBody>
          <a:bodyPr anchor="t">
            <a:noAutofit/>
          </a:bodyPr>
          <a:lstStyle>
            <a:lvl1pPr>
              <a:defRPr sz="4800" b="1" baseline="0">
                <a:solidFill>
                  <a:srgbClr val="00673E"/>
                </a:solidFill>
              </a:defRPr>
            </a:lvl1pPr>
          </a:lstStyle>
          <a:p>
            <a:r>
              <a:rPr lang="en-CA" dirty="0"/>
              <a:t>About the Author (2 authors)</a:t>
            </a:r>
            <a:endParaRPr lang="en-US" dirty="0"/>
          </a:p>
        </p:txBody>
      </p:sp>
      <p:sp>
        <p:nvSpPr>
          <p:cNvPr id="7" name="Text Placeholder 6"/>
          <p:cNvSpPr>
            <a:spLocks noGrp="1"/>
          </p:cNvSpPr>
          <p:nvPr>
            <p:ph type="body" sz="quarter" idx="18" hasCustomPrompt="1"/>
          </p:nvPr>
        </p:nvSpPr>
        <p:spPr>
          <a:xfrm>
            <a:off x="3318145" y="2405062"/>
            <a:ext cx="4673600" cy="710671"/>
          </a:xfrm>
        </p:spPr>
        <p:txBody>
          <a:bodyPr/>
          <a:lstStyle>
            <a:lvl1pPr>
              <a:defRPr b="1">
                <a:solidFill>
                  <a:srgbClr val="599A83"/>
                </a:solidFill>
              </a:defRPr>
            </a:lvl1pPr>
          </a:lstStyle>
          <a:p>
            <a:pPr lvl="0"/>
            <a:r>
              <a:rPr lang="en-CA" dirty="0"/>
              <a:t>Author 1 Name</a:t>
            </a:r>
          </a:p>
        </p:txBody>
      </p:sp>
      <p:sp>
        <p:nvSpPr>
          <p:cNvPr id="13" name="Text Placeholder 12"/>
          <p:cNvSpPr>
            <a:spLocks noGrp="1"/>
          </p:cNvSpPr>
          <p:nvPr>
            <p:ph type="body" sz="quarter" idx="19" hasCustomPrompt="1"/>
          </p:nvPr>
        </p:nvSpPr>
        <p:spPr>
          <a:xfrm>
            <a:off x="3318145" y="5503333"/>
            <a:ext cx="4673600" cy="710539"/>
          </a:xfrm>
        </p:spPr>
        <p:txBody>
          <a:bodyPr anchor="b"/>
          <a:lstStyle>
            <a:lvl1pPr>
              <a:defRPr sz="2100"/>
            </a:lvl1pPr>
          </a:lstStyle>
          <a:p>
            <a:pPr lvl="0"/>
            <a:r>
              <a:rPr lang="en-CA" dirty="0"/>
              <a:t>Author email</a:t>
            </a:r>
          </a:p>
        </p:txBody>
      </p:sp>
      <p:sp>
        <p:nvSpPr>
          <p:cNvPr id="9" name="Picture Placeholder 4"/>
          <p:cNvSpPr>
            <a:spLocks noGrp="1"/>
          </p:cNvSpPr>
          <p:nvPr>
            <p:ph type="pic" sz="quarter" idx="20" hasCustomPrompt="1"/>
          </p:nvPr>
        </p:nvSpPr>
        <p:spPr>
          <a:xfrm>
            <a:off x="8297171" y="2405062"/>
            <a:ext cx="2167288" cy="2013003"/>
          </a:xfrm>
        </p:spPr>
        <p:txBody>
          <a:bodyPr/>
          <a:lstStyle/>
          <a:p>
            <a:r>
              <a:rPr lang="en-US" dirty="0"/>
              <a:t>Author Photo</a:t>
            </a:r>
          </a:p>
        </p:txBody>
      </p:sp>
      <p:sp>
        <p:nvSpPr>
          <p:cNvPr id="10" name="Text Placeholder 10"/>
          <p:cNvSpPr>
            <a:spLocks noGrp="1"/>
          </p:cNvSpPr>
          <p:nvPr>
            <p:ph type="body" sz="quarter" idx="21" hasCustomPrompt="1"/>
          </p:nvPr>
        </p:nvSpPr>
        <p:spPr>
          <a:xfrm>
            <a:off x="10786290" y="3115733"/>
            <a:ext cx="4673448" cy="2387600"/>
          </a:xfrm>
        </p:spPr>
        <p:txBody>
          <a:bodyPr anchor="t"/>
          <a:lstStyle/>
          <a:p>
            <a:pPr lvl="0"/>
            <a:r>
              <a:rPr lang="en-CA" dirty="0"/>
              <a:t>Author description</a:t>
            </a:r>
          </a:p>
        </p:txBody>
      </p:sp>
      <p:sp>
        <p:nvSpPr>
          <p:cNvPr id="12" name="Text Placeholder 6"/>
          <p:cNvSpPr>
            <a:spLocks noGrp="1"/>
          </p:cNvSpPr>
          <p:nvPr>
            <p:ph type="body" sz="quarter" idx="22" hasCustomPrompt="1"/>
          </p:nvPr>
        </p:nvSpPr>
        <p:spPr>
          <a:xfrm>
            <a:off x="10785502" y="2405062"/>
            <a:ext cx="4673600" cy="710671"/>
          </a:xfrm>
        </p:spPr>
        <p:txBody>
          <a:bodyPr/>
          <a:lstStyle>
            <a:lvl1pPr>
              <a:defRPr b="1">
                <a:solidFill>
                  <a:srgbClr val="599A83"/>
                </a:solidFill>
              </a:defRPr>
            </a:lvl1pPr>
          </a:lstStyle>
          <a:p>
            <a:pPr lvl="0"/>
            <a:r>
              <a:rPr lang="en-CA" dirty="0"/>
              <a:t>Author 2 Name</a:t>
            </a:r>
          </a:p>
        </p:txBody>
      </p:sp>
      <p:sp>
        <p:nvSpPr>
          <p:cNvPr id="14" name="Text Placeholder 12"/>
          <p:cNvSpPr>
            <a:spLocks noGrp="1"/>
          </p:cNvSpPr>
          <p:nvPr>
            <p:ph type="body" sz="quarter" idx="23" hasCustomPrompt="1"/>
          </p:nvPr>
        </p:nvSpPr>
        <p:spPr>
          <a:xfrm>
            <a:off x="10785502" y="5503333"/>
            <a:ext cx="4673600" cy="710539"/>
          </a:xfrm>
        </p:spPr>
        <p:txBody>
          <a:bodyPr anchor="b"/>
          <a:lstStyle>
            <a:lvl1pPr>
              <a:defRPr sz="2100"/>
            </a:lvl1pPr>
          </a:lstStyle>
          <a:p>
            <a:pPr lvl="0"/>
            <a:r>
              <a:rPr lang="en-CA" dirty="0"/>
              <a:t>Author email</a:t>
            </a:r>
          </a:p>
        </p:txBody>
      </p:sp>
      <p:pic>
        <p:nvPicPr>
          <p:cNvPr id="15" name="Picture 14" descr="curtain-100.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365826"/>
            <a:ext cx="16257588" cy="1778174"/>
          </a:xfrm>
          <a:prstGeom prst="rect">
            <a:avLst/>
          </a:prstGeom>
        </p:spPr>
      </p:pic>
    </p:spTree>
    <p:extLst>
      <p:ext uri="{BB962C8B-B14F-4D97-AF65-F5344CB8AC3E}">
        <p14:creationId xmlns:p14="http://schemas.microsoft.com/office/powerpoint/2010/main" val="3953797444"/>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Col Key Point w/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2881" y="768365"/>
            <a:ext cx="9475914" cy="1335973"/>
          </a:xfrm>
        </p:spPr>
        <p:txBody>
          <a:bodyPr anchor="t">
            <a:noAutofit/>
          </a:bodyPr>
          <a:lstStyle>
            <a:lvl1pPr>
              <a:defRPr sz="4800" b="1" baseline="0">
                <a:solidFill>
                  <a:srgbClr val="00673E"/>
                </a:solidFill>
              </a:defRPr>
            </a:lvl1pPr>
          </a:lstStyle>
          <a:p>
            <a:r>
              <a:rPr lang="en-CA" dirty="0"/>
              <a:t>This is a 1-column key point text slide</a:t>
            </a:r>
            <a:endParaRPr lang="en-US" dirty="0"/>
          </a:p>
        </p:txBody>
      </p:sp>
      <p:sp>
        <p:nvSpPr>
          <p:cNvPr id="12" name="Text Placeholder 5"/>
          <p:cNvSpPr>
            <a:spLocks noGrp="1"/>
          </p:cNvSpPr>
          <p:nvPr>
            <p:ph type="body" sz="quarter" idx="15" hasCustomPrompt="1"/>
          </p:nvPr>
        </p:nvSpPr>
        <p:spPr>
          <a:xfrm>
            <a:off x="812882" y="2404534"/>
            <a:ext cx="11615780" cy="5130800"/>
          </a:xfrm>
        </p:spPr>
        <p:txBody>
          <a:bodyPr/>
          <a:lstStyle>
            <a:lvl1pPr>
              <a:spcBef>
                <a:spcPts val="1600"/>
              </a:spcBef>
              <a:defRPr baseline="0"/>
            </a:lvl1pPr>
            <a:lvl3pPr marL="2020367" indent="-457200">
              <a:buFont typeface="Arial"/>
              <a:buChar char="•"/>
              <a:defRPr/>
            </a:lvl3pPr>
            <a:lvl4pPr>
              <a:spcBef>
                <a:spcPts val="1104"/>
              </a:spcBef>
              <a:defRPr>
                <a:solidFill>
                  <a:srgbClr val="599A83"/>
                </a:solidFill>
              </a:defRPr>
            </a:lvl4pPr>
          </a:lstStyle>
          <a:p>
            <a:pPr lvl="0"/>
            <a:r>
              <a:rPr lang="en-CA" dirty="0"/>
              <a:t>Click to edit content. Keep in minimal on key point slides. Bullets are available for hierarchy.</a:t>
            </a:r>
          </a:p>
          <a:p>
            <a:pPr lvl="1"/>
            <a:r>
              <a:rPr lang="en-CA" dirty="0"/>
              <a:t>Second level</a:t>
            </a:r>
          </a:p>
          <a:p>
            <a:pPr lvl="2"/>
            <a:r>
              <a:rPr lang="en-CA" dirty="0"/>
              <a:t>Third level</a:t>
            </a:r>
          </a:p>
          <a:p>
            <a:pPr lvl="3"/>
            <a:r>
              <a:rPr lang="en-CA" dirty="0"/>
              <a:t>Fourth level</a:t>
            </a:r>
          </a:p>
        </p:txBody>
      </p:sp>
      <p:sp>
        <p:nvSpPr>
          <p:cNvPr id="13" name="Text Placeholder 9"/>
          <p:cNvSpPr>
            <a:spLocks noGrp="1"/>
          </p:cNvSpPr>
          <p:nvPr>
            <p:ph type="body" sz="quarter" idx="14" hasCustomPrompt="1"/>
          </p:nvPr>
        </p:nvSpPr>
        <p:spPr>
          <a:xfrm>
            <a:off x="13104841" y="735011"/>
            <a:ext cx="2339868" cy="6800322"/>
          </a:xfrm>
        </p:spPr>
        <p:txBody>
          <a:bodyPr/>
          <a:lstStyle>
            <a:lvl1pPr>
              <a:spcBef>
                <a:spcPts val="1700"/>
              </a:spcBef>
              <a:defRPr sz="2100">
                <a:solidFill>
                  <a:srgbClr val="589278"/>
                </a:solidFill>
              </a:defRPr>
            </a:lvl1pPr>
          </a:lstStyle>
          <a:p>
            <a:pPr lvl="0"/>
            <a:r>
              <a:rPr lang="en-CA" dirty="0"/>
              <a:t>An optional annotation or extra information text box</a:t>
            </a:r>
            <a:endParaRPr lang="en-US" dirty="0"/>
          </a:p>
        </p:txBody>
      </p:sp>
      <p:pic>
        <p:nvPicPr>
          <p:cNvPr id="14" name="Picture 13"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15" name="Picture 14"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16"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2192832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1-Col Key Point w/ Title">
    <p:bg>
      <p:bgPr>
        <a:solidFill>
          <a:schemeClr val="bg1"/>
        </a:solidFill>
        <a:effectLst/>
      </p:bgPr>
    </p:bg>
    <p:spTree>
      <p:nvGrpSpPr>
        <p:cNvPr id="1" name=""/>
        <p:cNvGrpSpPr/>
        <p:nvPr/>
      </p:nvGrpSpPr>
      <p:grpSpPr>
        <a:xfrm>
          <a:off x="0" y="0"/>
          <a:ext cx="0" cy="0"/>
          <a:chOff x="0" y="0"/>
          <a:chExt cx="0" cy="0"/>
        </a:xfrm>
      </p:grpSpPr>
      <p:pic>
        <p:nvPicPr>
          <p:cNvPr id="14" name="Picture 13"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15" name="Picture 14"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16"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pic>
        <p:nvPicPr>
          <p:cNvPr id="3" name="Picture 2" descr="Premium Vector | Business team member set vector illustration">
            <a:extLst>
              <a:ext uri="{FF2B5EF4-FFF2-40B4-BE49-F238E27FC236}">
                <a16:creationId xmlns:a16="http://schemas.microsoft.com/office/drawing/2014/main" id="{87BEEDE8-1B73-DC19-D728-128AB63F67C7}"/>
              </a:ext>
            </a:extLst>
          </p:cNvPr>
          <p:cNvPicPr>
            <a:picLocks noChangeAspect="1" noChangeArrowheads="1"/>
          </p:cNvPicPr>
          <p:nvPr userDrawn="1"/>
        </p:nvPicPr>
        <p:blipFill rotWithShape="1">
          <a:blip r:embed="rId4">
            <a:alphaModFix amt="5000"/>
            <a:extLst>
              <a:ext uri="{28A0092B-C50C-407E-A947-70E740481C1C}">
                <a14:useLocalDpi xmlns:a14="http://schemas.microsoft.com/office/drawing/2010/main" val="0"/>
              </a:ext>
            </a:extLst>
          </a:blip>
          <a:srcRect b="7968"/>
          <a:stretch/>
        </p:blipFill>
        <p:spPr bwMode="auto">
          <a:xfrm>
            <a:off x="1383349" y="56838"/>
            <a:ext cx="13489302" cy="8274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3737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Col Key Point, No Title">
    <p:bg>
      <p:bgPr>
        <a:solidFill>
          <a:schemeClr val="bg1"/>
        </a:solidFill>
        <a:effectLst/>
      </p:bgPr>
    </p:bg>
    <p:spTree>
      <p:nvGrpSpPr>
        <p:cNvPr id="1" name=""/>
        <p:cNvGrpSpPr/>
        <p:nvPr/>
      </p:nvGrpSpPr>
      <p:grpSpPr>
        <a:xfrm>
          <a:off x="0" y="0"/>
          <a:ext cx="0" cy="0"/>
          <a:chOff x="0" y="0"/>
          <a:chExt cx="0" cy="0"/>
        </a:xfrm>
      </p:grpSpPr>
      <p:sp>
        <p:nvSpPr>
          <p:cNvPr id="12" name="Text Placeholder 5"/>
          <p:cNvSpPr>
            <a:spLocks noGrp="1"/>
          </p:cNvSpPr>
          <p:nvPr>
            <p:ph type="body" sz="quarter" idx="15" hasCustomPrompt="1"/>
          </p:nvPr>
        </p:nvSpPr>
        <p:spPr>
          <a:xfrm>
            <a:off x="812882" y="660398"/>
            <a:ext cx="11615780" cy="6874935"/>
          </a:xfrm>
        </p:spPr>
        <p:txBody>
          <a:bodyPr/>
          <a:lstStyle>
            <a:lvl1pPr>
              <a:spcBef>
                <a:spcPts val="1600"/>
              </a:spcBef>
              <a:defRPr baseline="0"/>
            </a:lvl1pPr>
            <a:lvl3pPr marL="2020367" indent="-457200">
              <a:buFont typeface="Arial"/>
              <a:buChar char="•"/>
              <a:defRPr/>
            </a:lvl3pPr>
            <a:lvl4pPr>
              <a:spcBef>
                <a:spcPts val="1104"/>
              </a:spcBef>
              <a:defRPr>
                <a:solidFill>
                  <a:srgbClr val="599A83"/>
                </a:solidFill>
              </a:defRPr>
            </a:lvl4pPr>
          </a:lstStyle>
          <a:p>
            <a:pPr lvl="0"/>
            <a:r>
              <a:rPr lang="en-CA" dirty="0"/>
              <a:t>A basic 1-column key point slide with no title. Click to edit content. Keep in minimal on key point slides. Bullets are available for hierarchy.</a:t>
            </a:r>
          </a:p>
          <a:p>
            <a:pPr lvl="1"/>
            <a:r>
              <a:rPr lang="en-CA" dirty="0"/>
              <a:t>Second level</a:t>
            </a:r>
          </a:p>
          <a:p>
            <a:pPr lvl="2"/>
            <a:r>
              <a:rPr lang="en-CA" dirty="0"/>
              <a:t>Third level</a:t>
            </a:r>
          </a:p>
          <a:p>
            <a:pPr lvl="3"/>
            <a:r>
              <a:rPr lang="en-CA" dirty="0"/>
              <a:t>Fourth level</a:t>
            </a:r>
          </a:p>
        </p:txBody>
      </p:sp>
      <p:sp>
        <p:nvSpPr>
          <p:cNvPr id="11" name="Text Placeholder 9"/>
          <p:cNvSpPr>
            <a:spLocks noGrp="1"/>
          </p:cNvSpPr>
          <p:nvPr>
            <p:ph type="body" sz="quarter" idx="14" hasCustomPrompt="1"/>
          </p:nvPr>
        </p:nvSpPr>
        <p:spPr>
          <a:xfrm>
            <a:off x="13104841" y="735011"/>
            <a:ext cx="2339868" cy="6800322"/>
          </a:xfrm>
        </p:spPr>
        <p:txBody>
          <a:bodyPr/>
          <a:lstStyle>
            <a:lvl1pPr>
              <a:spcBef>
                <a:spcPts val="1700"/>
              </a:spcBef>
              <a:defRPr sz="2100">
                <a:solidFill>
                  <a:srgbClr val="599A83"/>
                </a:solidFill>
              </a:defRPr>
            </a:lvl1pPr>
          </a:lstStyle>
          <a:p>
            <a:pPr lvl="0"/>
            <a:r>
              <a:rPr lang="en-CA" dirty="0"/>
              <a:t>An optional annotation or extra information text box</a:t>
            </a:r>
            <a:endParaRPr lang="en-US" dirty="0"/>
          </a:p>
        </p:txBody>
      </p:sp>
      <p:pic>
        <p:nvPicPr>
          <p:cNvPr id="13" name="Picture 12"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14" name="Picture 13"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15"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656364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Col Key Poi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2881" y="768365"/>
            <a:ext cx="9475914" cy="1335973"/>
          </a:xfrm>
        </p:spPr>
        <p:txBody>
          <a:bodyPr anchor="t">
            <a:noAutofit/>
          </a:bodyPr>
          <a:lstStyle>
            <a:lvl1pPr>
              <a:defRPr sz="4800" b="1" baseline="0">
                <a:solidFill>
                  <a:srgbClr val="00673E"/>
                </a:solidFill>
              </a:defRPr>
            </a:lvl1pPr>
          </a:lstStyle>
          <a:p>
            <a:r>
              <a:rPr lang="en-CA" dirty="0"/>
              <a:t>This is a 2-column key point slide</a:t>
            </a:r>
            <a:endParaRPr lang="en-US" dirty="0"/>
          </a:p>
        </p:txBody>
      </p:sp>
      <p:sp>
        <p:nvSpPr>
          <p:cNvPr id="14" name="Text Placeholder 5"/>
          <p:cNvSpPr>
            <a:spLocks noGrp="1"/>
          </p:cNvSpPr>
          <p:nvPr>
            <p:ph type="body" sz="quarter" idx="15" hasCustomPrompt="1"/>
          </p:nvPr>
        </p:nvSpPr>
        <p:spPr>
          <a:xfrm>
            <a:off x="812882" y="2404534"/>
            <a:ext cx="7162458" cy="5130800"/>
          </a:xfrm>
        </p:spPr>
        <p:txBody>
          <a:bodyPr/>
          <a:lstStyle>
            <a:lvl1pPr>
              <a:spcBef>
                <a:spcPts val="1600"/>
              </a:spcBef>
              <a:defRPr baseline="0"/>
            </a:lvl1pPr>
            <a:lvl3pPr marL="2020367" indent="-457200">
              <a:buFont typeface="Arial"/>
              <a:buChar char="•"/>
              <a:defRPr/>
            </a:lvl3pPr>
            <a:lvl4pPr>
              <a:spcBef>
                <a:spcPts val="1104"/>
              </a:spcBef>
              <a:defRPr>
                <a:solidFill>
                  <a:srgbClr val="599A83"/>
                </a:solidFill>
              </a:defRPr>
            </a:lvl4pPr>
          </a:lstStyle>
          <a:p>
            <a:pPr lvl="0"/>
            <a:r>
              <a:rPr lang="en-CA" dirty="0"/>
              <a:t>Click to edit content. Keep in minimal on key point slides. Bullets are available for hierarchy.</a:t>
            </a:r>
          </a:p>
          <a:p>
            <a:pPr lvl="1"/>
            <a:r>
              <a:rPr lang="en-CA" dirty="0"/>
              <a:t>Second level</a:t>
            </a:r>
          </a:p>
          <a:p>
            <a:pPr lvl="2"/>
            <a:r>
              <a:rPr lang="en-CA" dirty="0"/>
              <a:t>Third level</a:t>
            </a:r>
          </a:p>
          <a:p>
            <a:pPr lvl="3"/>
            <a:r>
              <a:rPr lang="en-CA" dirty="0"/>
              <a:t>Fourth level</a:t>
            </a:r>
          </a:p>
        </p:txBody>
      </p:sp>
      <p:sp>
        <p:nvSpPr>
          <p:cNvPr id="16" name="Text Placeholder 5"/>
          <p:cNvSpPr>
            <a:spLocks noGrp="1"/>
          </p:cNvSpPr>
          <p:nvPr>
            <p:ph type="body" sz="quarter" idx="16" hasCustomPrompt="1"/>
          </p:nvPr>
        </p:nvSpPr>
        <p:spPr>
          <a:xfrm>
            <a:off x="8297170" y="2404534"/>
            <a:ext cx="7147539" cy="5130800"/>
          </a:xfrm>
        </p:spPr>
        <p:txBody>
          <a:bodyPr/>
          <a:lstStyle>
            <a:lvl1pPr>
              <a:spcBef>
                <a:spcPts val="1600"/>
              </a:spcBef>
              <a:defRPr baseline="0"/>
            </a:lvl1pPr>
            <a:lvl3pPr marL="2020367" indent="-457200">
              <a:buFont typeface="Arial"/>
              <a:buChar char="•"/>
              <a:defRPr/>
            </a:lvl3pPr>
            <a:lvl4pPr>
              <a:spcBef>
                <a:spcPts val="1104"/>
              </a:spcBef>
              <a:defRPr>
                <a:solidFill>
                  <a:srgbClr val="599A83"/>
                </a:solidFill>
              </a:defRPr>
            </a:lvl4pPr>
          </a:lstStyle>
          <a:p>
            <a:pPr lvl="0"/>
            <a:r>
              <a:rPr lang="en-CA" dirty="0"/>
              <a:t>Click to edit content. Keep in minimal on key point slides. Bullets are available for hierarchy.</a:t>
            </a:r>
          </a:p>
          <a:p>
            <a:pPr lvl="1"/>
            <a:r>
              <a:rPr lang="en-CA" dirty="0"/>
              <a:t>Second level</a:t>
            </a:r>
          </a:p>
          <a:p>
            <a:pPr lvl="2"/>
            <a:r>
              <a:rPr lang="en-CA" dirty="0"/>
              <a:t>Third level</a:t>
            </a:r>
          </a:p>
          <a:p>
            <a:pPr lvl="3"/>
            <a:r>
              <a:rPr lang="en-CA" dirty="0"/>
              <a:t>Fourth level</a:t>
            </a:r>
          </a:p>
        </p:txBody>
      </p:sp>
      <p:pic>
        <p:nvPicPr>
          <p:cNvPr id="17" name="Picture 16"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18" name="Picture 17"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19"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238618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Col Key Point w/Subtit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2881" y="768365"/>
            <a:ext cx="9475914" cy="1335973"/>
          </a:xfrm>
        </p:spPr>
        <p:txBody>
          <a:bodyPr anchor="t">
            <a:noAutofit/>
          </a:bodyPr>
          <a:lstStyle>
            <a:lvl1pPr>
              <a:defRPr sz="4800" b="1" baseline="0">
                <a:solidFill>
                  <a:srgbClr val="00673E"/>
                </a:solidFill>
              </a:defRPr>
            </a:lvl1pPr>
          </a:lstStyle>
          <a:p>
            <a:r>
              <a:rPr lang="en-CA" dirty="0"/>
              <a:t>This is a basic 2-column key point text slide with subtitles</a:t>
            </a:r>
            <a:endParaRPr lang="en-US" dirty="0"/>
          </a:p>
        </p:txBody>
      </p:sp>
      <p:sp>
        <p:nvSpPr>
          <p:cNvPr id="14" name="Text Placeholder 5"/>
          <p:cNvSpPr>
            <a:spLocks noGrp="1"/>
          </p:cNvSpPr>
          <p:nvPr>
            <p:ph type="body" sz="quarter" idx="15" hasCustomPrompt="1"/>
          </p:nvPr>
        </p:nvSpPr>
        <p:spPr>
          <a:xfrm>
            <a:off x="812882" y="3115732"/>
            <a:ext cx="7162458" cy="4419601"/>
          </a:xfrm>
        </p:spPr>
        <p:txBody>
          <a:bodyPr/>
          <a:lstStyle>
            <a:lvl1pPr>
              <a:spcBef>
                <a:spcPts val="1600"/>
              </a:spcBef>
              <a:defRPr baseline="0"/>
            </a:lvl1pPr>
            <a:lvl3pPr marL="2020367" indent="-457200">
              <a:buFont typeface="Arial"/>
              <a:buChar char="•"/>
              <a:defRPr/>
            </a:lvl3pPr>
            <a:lvl4pPr>
              <a:spcBef>
                <a:spcPts val="1104"/>
              </a:spcBef>
              <a:defRPr>
                <a:solidFill>
                  <a:srgbClr val="599A83"/>
                </a:solidFill>
              </a:defRPr>
            </a:lvl4pPr>
          </a:lstStyle>
          <a:p>
            <a:pPr lvl="0"/>
            <a:r>
              <a:rPr lang="en-CA" dirty="0"/>
              <a:t>Click to edit content. Keep in minimal on key point slides. Bullets are available for hierarchy.</a:t>
            </a:r>
          </a:p>
          <a:p>
            <a:pPr lvl="1"/>
            <a:r>
              <a:rPr lang="en-CA" dirty="0"/>
              <a:t>Second level</a:t>
            </a:r>
          </a:p>
          <a:p>
            <a:pPr lvl="2"/>
            <a:r>
              <a:rPr lang="en-CA" dirty="0"/>
              <a:t>Third level</a:t>
            </a:r>
          </a:p>
          <a:p>
            <a:pPr lvl="3"/>
            <a:r>
              <a:rPr lang="en-CA" dirty="0"/>
              <a:t>Fourth level</a:t>
            </a:r>
          </a:p>
        </p:txBody>
      </p:sp>
      <p:sp>
        <p:nvSpPr>
          <p:cNvPr id="16" name="Text Placeholder 5"/>
          <p:cNvSpPr>
            <a:spLocks noGrp="1"/>
          </p:cNvSpPr>
          <p:nvPr>
            <p:ph type="body" sz="quarter" idx="16" hasCustomPrompt="1"/>
          </p:nvPr>
        </p:nvSpPr>
        <p:spPr>
          <a:xfrm>
            <a:off x="8297170" y="3115732"/>
            <a:ext cx="7147539" cy="4419602"/>
          </a:xfrm>
        </p:spPr>
        <p:txBody>
          <a:bodyPr/>
          <a:lstStyle>
            <a:lvl1pPr>
              <a:spcBef>
                <a:spcPts val="1600"/>
              </a:spcBef>
              <a:defRPr baseline="0"/>
            </a:lvl1pPr>
            <a:lvl3pPr marL="2020367" indent="-457200">
              <a:buFont typeface="Arial"/>
              <a:buChar char="•"/>
              <a:defRPr/>
            </a:lvl3pPr>
            <a:lvl4pPr>
              <a:spcBef>
                <a:spcPts val="1104"/>
              </a:spcBef>
              <a:defRPr>
                <a:solidFill>
                  <a:srgbClr val="599A83"/>
                </a:solidFill>
              </a:defRPr>
            </a:lvl4pPr>
          </a:lstStyle>
          <a:p>
            <a:pPr lvl="0"/>
            <a:r>
              <a:rPr lang="en-CA" dirty="0"/>
              <a:t>Click to edit content. Keep in minimal on key point slides. Bullets are available for hierarchy.</a:t>
            </a:r>
          </a:p>
          <a:p>
            <a:pPr lvl="1"/>
            <a:r>
              <a:rPr lang="en-CA" dirty="0"/>
              <a:t>Second level</a:t>
            </a:r>
          </a:p>
          <a:p>
            <a:pPr lvl="2"/>
            <a:r>
              <a:rPr lang="en-CA" dirty="0"/>
              <a:t>Third level</a:t>
            </a:r>
          </a:p>
          <a:p>
            <a:pPr lvl="3"/>
            <a:r>
              <a:rPr lang="en-CA" dirty="0"/>
              <a:t>Fourth level</a:t>
            </a:r>
          </a:p>
        </p:txBody>
      </p:sp>
      <p:sp>
        <p:nvSpPr>
          <p:cNvPr id="10" name="Text Placeholder 6"/>
          <p:cNvSpPr>
            <a:spLocks noGrp="1"/>
          </p:cNvSpPr>
          <p:nvPr>
            <p:ph type="body" sz="quarter" idx="18" hasCustomPrompt="1"/>
          </p:nvPr>
        </p:nvSpPr>
        <p:spPr>
          <a:xfrm>
            <a:off x="812883" y="2405062"/>
            <a:ext cx="7162458" cy="710671"/>
          </a:xfrm>
        </p:spPr>
        <p:txBody>
          <a:bodyPr/>
          <a:lstStyle>
            <a:lvl1pPr>
              <a:defRPr b="1">
                <a:solidFill>
                  <a:srgbClr val="599A83"/>
                </a:solidFill>
              </a:defRPr>
            </a:lvl1pPr>
          </a:lstStyle>
          <a:p>
            <a:pPr lvl="0"/>
            <a:r>
              <a:rPr lang="en-CA" dirty="0"/>
              <a:t>Subtitle</a:t>
            </a:r>
          </a:p>
        </p:txBody>
      </p:sp>
      <p:sp>
        <p:nvSpPr>
          <p:cNvPr id="11" name="Text Placeholder 6"/>
          <p:cNvSpPr>
            <a:spLocks noGrp="1"/>
          </p:cNvSpPr>
          <p:nvPr>
            <p:ph type="body" sz="quarter" idx="19" hasCustomPrompt="1"/>
          </p:nvPr>
        </p:nvSpPr>
        <p:spPr>
          <a:xfrm>
            <a:off x="8297170" y="2405062"/>
            <a:ext cx="7147539" cy="710671"/>
          </a:xfrm>
        </p:spPr>
        <p:txBody>
          <a:bodyPr/>
          <a:lstStyle>
            <a:lvl1pPr>
              <a:defRPr b="1">
                <a:solidFill>
                  <a:srgbClr val="599A83"/>
                </a:solidFill>
              </a:defRPr>
            </a:lvl1pPr>
          </a:lstStyle>
          <a:p>
            <a:pPr lvl="0"/>
            <a:r>
              <a:rPr lang="en-CA" dirty="0"/>
              <a:t>Subtitle</a:t>
            </a:r>
          </a:p>
        </p:txBody>
      </p:sp>
      <p:pic>
        <p:nvPicPr>
          <p:cNvPr id="12" name="Picture 11"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13" name="Picture 12"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15" name="Slide Number Placeholder 8"/>
          <p:cNvSpPr>
            <a:spLocks noGrp="1"/>
          </p:cNvSpPr>
          <p:nvPr>
            <p:ph type="sldNum" sz="quarter" idx="20"/>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365702265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2880" y="666518"/>
            <a:ext cx="14631829" cy="1467081"/>
          </a:xfrm>
          <a:prstGeom prst="rect">
            <a:avLst/>
          </a:prstGeom>
        </p:spPr>
        <p:txBody>
          <a:bodyPr vert="horz" lIns="0" tIns="0" rIns="0" bIns="0" rtlCol="0" anchor="ctr">
            <a:noAutofit/>
          </a:bodyPr>
          <a:lstStyle/>
          <a:p>
            <a:r>
              <a:rPr lang="en-CA" dirty="0"/>
              <a:t>Click to edit Master title style</a:t>
            </a:r>
            <a:endParaRPr lang="en-US" dirty="0"/>
          </a:p>
        </p:txBody>
      </p:sp>
      <p:sp>
        <p:nvSpPr>
          <p:cNvPr id="3" name="Text Placeholder 2"/>
          <p:cNvSpPr>
            <a:spLocks noGrp="1"/>
          </p:cNvSpPr>
          <p:nvPr>
            <p:ph type="body" idx="1"/>
          </p:nvPr>
        </p:nvSpPr>
        <p:spPr>
          <a:xfrm>
            <a:off x="812880" y="2133600"/>
            <a:ext cx="14631829" cy="5204532"/>
          </a:xfrm>
          <a:prstGeom prst="rect">
            <a:avLst/>
          </a:prstGeom>
        </p:spPr>
        <p:txBody>
          <a:bodyPr vert="horz" lIns="0" tIns="0" rIns="0" bIns="0" rtlCol="0">
            <a:noAutofit/>
          </a:bodyPr>
          <a:lstStyle/>
          <a:p>
            <a:pPr lvl="0"/>
            <a:r>
              <a:rPr lang="en-CA" dirty="0"/>
              <a:t>Click to edit Master text styles</a:t>
            </a:r>
          </a:p>
          <a:p>
            <a:pPr lvl="1"/>
            <a:r>
              <a:rPr lang="en-CA" dirty="0"/>
              <a:t>First level</a:t>
            </a:r>
          </a:p>
          <a:p>
            <a:pPr lvl="2"/>
            <a:r>
              <a:rPr lang="en-CA" dirty="0"/>
              <a:t>Second level</a:t>
            </a:r>
          </a:p>
          <a:p>
            <a:pPr lvl="0"/>
            <a:endParaRPr lang="en-CA" dirty="0"/>
          </a:p>
        </p:txBody>
      </p:sp>
      <p:sp>
        <p:nvSpPr>
          <p:cNvPr id="6" name="Slide Number Placeholder 5"/>
          <p:cNvSpPr>
            <a:spLocks noGrp="1"/>
          </p:cNvSpPr>
          <p:nvPr>
            <p:ph type="sldNum" sz="quarter" idx="4"/>
          </p:nvPr>
        </p:nvSpPr>
        <p:spPr>
          <a:xfrm>
            <a:off x="812880" y="8475135"/>
            <a:ext cx="1180185" cy="486834"/>
          </a:xfrm>
          <a:prstGeom prst="rect">
            <a:avLst/>
          </a:prstGeom>
        </p:spPr>
        <p:txBody>
          <a:bodyPr vert="horz" lIns="0" tIns="0" rIns="0" bIns="0" rtlCol="0" anchor="ctr"/>
          <a:lstStyle>
            <a:lvl1pPr algn="l">
              <a:defRPr sz="2100" b="1">
                <a:solidFill>
                  <a:schemeClr val="tx1">
                    <a:tint val="75000"/>
                  </a:schemeClr>
                </a:solidFill>
              </a:defRPr>
            </a:lvl1pPr>
          </a:lstStyle>
          <a:p>
            <a:fld id="{C1424084-422A-4246-8522-ECCBA4948A88}" type="slidenum">
              <a:rPr lang="en-US" smtClean="0"/>
              <a:pPr/>
              <a:t>‹#›</a:t>
            </a:fld>
            <a:endParaRPr lang="en-US" dirty="0"/>
          </a:p>
        </p:txBody>
      </p:sp>
    </p:spTree>
    <p:extLst>
      <p:ext uri="{BB962C8B-B14F-4D97-AF65-F5344CB8AC3E}">
        <p14:creationId xmlns:p14="http://schemas.microsoft.com/office/powerpoint/2010/main" val="3683788119"/>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79" r:id="rId3"/>
    <p:sldLayoutId id="2147483686" r:id="rId4"/>
    <p:sldLayoutId id="2147483650" r:id="rId5"/>
    <p:sldLayoutId id="2147483703" r:id="rId6"/>
    <p:sldLayoutId id="2147483693" r:id="rId7"/>
    <p:sldLayoutId id="2147483685" r:id="rId8"/>
    <p:sldLayoutId id="2147483687" r:id="rId9"/>
    <p:sldLayoutId id="2147483688" r:id="rId10"/>
    <p:sldLayoutId id="2147483689" r:id="rId11"/>
    <p:sldLayoutId id="2147483690" r:id="rId12"/>
    <p:sldLayoutId id="2147483691" r:id="rId13"/>
    <p:sldLayoutId id="2147483692" r:id="rId14"/>
    <p:sldLayoutId id="2147483694" r:id="rId15"/>
    <p:sldLayoutId id="2147483695" r:id="rId16"/>
    <p:sldLayoutId id="2147483696" r:id="rId17"/>
    <p:sldLayoutId id="2147483697" r:id="rId18"/>
    <p:sldLayoutId id="2147483677" r:id="rId19"/>
    <p:sldLayoutId id="2147483698" r:id="rId20"/>
    <p:sldLayoutId id="2147483699" r:id="rId21"/>
    <p:sldLayoutId id="2147483682" r:id="rId22"/>
    <p:sldLayoutId id="2147483654" r:id="rId23"/>
    <p:sldLayoutId id="2147483662" r:id="rId24"/>
    <p:sldLayoutId id="2147483683" r:id="rId25"/>
    <p:sldLayoutId id="2147483684" r:id="rId26"/>
    <p:sldLayoutId id="2147483664" r:id="rId27"/>
    <p:sldLayoutId id="2147483700" r:id="rId28"/>
    <p:sldLayoutId id="2147483701" r:id="rId29"/>
    <p:sldLayoutId id="2147483657" r:id="rId30"/>
    <p:sldLayoutId id="2147483674" r:id="rId31"/>
    <p:sldLayoutId id="2147483675" r:id="rId32"/>
    <p:sldLayoutId id="2147483681" r:id="rId33"/>
    <p:sldLayoutId id="2147483667" r:id="rId34"/>
    <p:sldLayoutId id="2147483680" r:id="rId35"/>
    <p:sldLayoutId id="2147483702" r:id="rId36"/>
  </p:sldLayoutIdLst>
  <p:hf hdr="0" ftr="0" dt="0"/>
  <p:txStyles>
    <p:titleStyle>
      <a:lvl1pPr algn="l" defTabSz="781583" rtl="0" eaLnBrk="1" latinLnBrk="0" hangingPunct="1">
        <a:lnSpc>
          <a:spcPct val="80000"/>
        </a:lnSpc>
        <a:spcBef>
          <a:spcPct val="0"/>
        </a:spcBef>
        <a:buNone/>
        <a:defRPr sz="7200" kern="1200">
          <a:solidFill>
            <a:schemeClr val="accent5"/>
          </a:solidFill>
          <a:latin typeface="+mj-lt"/>
          <a:ea typeface="+mj-ea"/>
          <a:cs typeface="+mj-cs"/>
        </a:defRPr>
      </a:lvl1pPr>
    </p:titleStyle>
    <p:bodyStyle>
      <a:lvl1pPr marL="0" indent="0" algn="l" defTabSz="781583" rtl="0" eaLnBrk="1" latinLnBrk="0" hangingPunct="1">
        <a:lnSpc>
          <a:spcPct val="110000"/>
        </a:lnSpc>
        <a:spcBef>
          <a:spcPct val="20000"/>
        </a:spcBef>
        <a:buClr>
          <a:schemeClr val="accent2"/>
        </a:buClr>
        <a:buFontTx/>
        <a:buNone/>
        <a:defRPr sz="3200" kern="1200">
          <a:solidFill>
            <a:schemeClr val="accent5"/>
          </a:solidFill>
          <a:latin typeface="+mn-lt"/>
          <a:ea typeface="+mn-ea"/>
          <a:cs typeface="+mn-cs"/>
        </a:defRPr>
      </a:lvl1pPr>
      <a:lvl2pPr marL="1270073" indent="-488490" algn="l" defTabSz="781583" rtl="0" eaLnBrk="1" latinLnBrk="0" hangingPunct="1">
        <a:lnSpc>
          <a:spcPct val="110000"/>
        </a:lnSpc>
        <a:spcBef>
          <a:spcPct val="20000"/>
        </a:spcBef>
        <a:buClr>
          <a:schemeClr val="accent2"/>
        </a:buClr>
        <a:buSzPct val="75000"/>
        <a:buFont typeface="Arial"/>
        <a:buChar char="•"/>
        <a:defRPr sz="3200" kern="1200">
          <a:solidFill>
            <a:schemeClr val="accent5"/>
          </a:solidFill>
          <a:latin typeface="+mn-lt"/>
          <a:ea typeface="+mn-ea"/>
          <a:cs typeface="+mn-cs"/>
        </a:defRPr>
      </a:lvl2pPr>
      <a:lvl3pPr marL="2020367" indent="-457200" algn="l" defTabSz="781583" rtl="0" eaLnBrk="1" latinLnBrk="0" hangingPunct="1">
        <a:lnSpc>
          <a:spcPct val="110000"/>
        </a:lnSpc>
        <a:spcBef>
          <a:spcPct val="20000"/>
        </a:spcBef>
        <a:buClr>
          <a:schemeClr val="accent2"/>
        </a:buClr>
        <a:buSzPct val="60000"/>
        <a:buFont typeface="Wingdings" charset="2"/>
        <a:buChar char="§"/>
        <a:defRPr sz="3200" kern="1200" baseline="0">
          <a:solidFill>
            <a:schemeClr val="accent5"/>
          </a:solidFill>
          <a:latin typeface="+mn-lt"/>
          <a:ea typeface="+mn-ea"/>
          <a:cs typeface="+mn-cs"/>
        </a:defRPr>
      </a:lvl3pPr>
      <a:lvl4pPr marL="2735542" indent="-390792" algn="l" defTabSz="781583" rtl="0" eaLnBrk="1" latinLnBrk="0" hangingPunct="1">
        <a:lnSpc>
          <a:spcPct val="120000"/>
        </a:lnSpc>
        <a:spcBef>
          <a:spcPct val="20000"/>
        </a:spcBef>
        <a:buClr>
          <a:schemeClr val="accent2"/>
        </a:buClr>
        <a:buSzPct val="90000"/>
        <a:buFont typeface="Arial"/>
        <a:buChar char="–"/>
        <a:defRPr sz="2100" kern="1200">
          <a:solidFill>
            <a:schemeClr val="accent4"/>
          </a:solidFill>
          <a:latin typeface="+mn-lt"/>
          <a:ea typeface="+mn-ea"/>
          <a:cs typeface="+mn-cs"/>
        </a:defRPr>
      </a:lvl4pPr>
      <a:lvl5pPr marL="3517125" indent="-390792" algn="l" defTabSz="781583" rtl="0" eaLnBrk="1" latinLnBrk="0" hangingPunct="1">
        <a:spcBef>
          <a:spcPct val="20000"/>
        </a:spcBef>
        <a:buFont typeface="Arial"/>
        <a:buChar char="»"/>
        <a:defRPr sz="3400" kern="1200">
          <a:solidFill>
            <a:schemeClr val="accent5"/>
          </a:solidFill>
          <a:latin typeface="+mn-lt"/>
          <a:ea typeface="+mn-ea"/>
          <a:cs typeface="+mn-cs"/>
        </a:defRPr>
      </a:lvl5pPr>
      <a:lvl6pPr marL="4298709" indent="-390792" algn="l" defTabSz="781583" rtl="0" eaLnBrk="1" latinLnBrk="0" hangingPunct="1">
        <a:spcBef>
          <a:spcPct val="20000"/>
        </a:spcBef>
        <a:buFont typeface="Arial"/>
        <a:buChar char="•"/>
        <a:defRPr sz="3400" kern="1200">
          <a:solidFill>
            <a:schemeClr val="tx1"/>
          </a:solidFill>
          <a:latin typeface="+mn-lt"/>
          <a:ea typeface="+mn-ea"/>
          <a:cs typeface="+mn-cs"/>
        </a:defRPr>
      </a:lvl6pPr>
      <a:lvl7pPr marL="5080292" indent="-390792" algn="l" defTabSz="781583" rtl="0" eaLnBrk="1" latinLnBrk="0" hangingPunct="1">
        <a:spcBef>
          <a:spcPct val="20000"/>
        </a:spcBef>
        <a:buFont typeface="Arial"/>
        <a:buChar char="•"/>
        <a:defRPr sz="3400" kern="1200">
          <a:solidFill>
            <a:schemeClr val="tx1"/>
          </a:solidFill>
          <a:latin typeface="+mn-lt"/>
          <a:ea typeface="+mn-ea"/>
          <a:cs typeface="+mn-cs"/>
        </a:defRPr>
      </a:lvl7pPr>
      <a:lvl8pPr marL="5861876" indent="-390792" algn="l" defTabSz="781583" rtl="0" eaLnBrk="1" latinLnBrk="0" hangingPunct="1">
        <a:spcBef>
          <a:spcPct val="20000"/>
        </a:spcBef>
        <a:buFont typeface="Arial"/>
        <a:buChar char="•"/>
        <a:defRPr sz="3400" kern="1200">
          <a:solidFill>
            <a:schemeClr val="tx1"/>
          </a:solidFill>
          <a:latin typeface="+mn-lt"/>
          <a:ea typeface="+mn-ea"/>
          <a:cs typeface="+mn-cs"/>
        </a:defRPr>
      </a:lvl8pPr>
      <a:lvl9pPr marL="6643459" indent="-390792" algn="l" defTabSz="781583" rtl="0" eaLnBrk="1" latinLnBrk="0" hangingPunct="1">
        <a:spcBef>
          <a:spcPct val="20000"/>
        </a:spcBef>
        <a:buFont typeface="Arial"/>
        <a:buChar char="•"/>
        <a:defRPr sz="3400" kern="1200">
          <a:solidFill>
            <a:schemeClr val="tx1"/>
          </a:solidFill>
          <a:latin typeface="+mn-lt"/>
          <a:ea typeface="+mn-ea"/>
          <a:cs typeface="+mn-cs"/>
        </a:defRPr>
      </a:lvl9pPr>
    </p:bodyStyle>
    <p:otherStyle>
      <a:defPPr>
        <a:defRPr lang="en-US"/>
      </a:defPPr>
      <a:lvl1pPr marL="0" algn="l" defTabSz="781583" rtl="0" eaLnBrk="1" latinLnBrk="0" hangingPunct="1">
        <a:defRPr sz="3100" kern="1200">
          <a:solidFill>
            <a:schemeClr val="tx1"/>
          </a:solidFill>
          <a:latin typeface="+mn-lt"/>
          <a:ea typeface="+mn-ea"/>
          <a:cs typeface="+mn-cs"/>
        </a:defRPr>
      </a:lvl1pPr>
      <a:lvl2pPr marL="781583" algn="l" defTabSz="781583" rtl="0" eaLnBrk="1" latinLnBrk="0" hangingPunct="1">
        <a:defRPr sz="3100" kern="1200">
          <a:solidFill>
            <a:schemeClr val="tx1"/>
          </a:solidFill>
          <a:latin typeface="+mn-lt"/>
          <a:ea typeface="+mn-ea"/>
          <a:cs typeface="+mn-cs"/>
        </a:defRPr>
      </a:lvl2pPr>
      <a:lvl3pPr marL="1563167" algn="l" defTabSz="781583" rtl="0" eaLnBrk="1" latinLnBrk="0" hangingPunct="1">
        <a:defRPr sz="3100" kern="1200">
          <a:solidFill>
            <a:schemeClr val="tx1"/>
          </a:solidFill>
          <a:latin typeface="+mn-lt"/>
          <a:ea typeface="+mn-ea"/>
          <a:cs typeface="+mn-cs"/>
        </a:defRPr>
      </a:lvl3pPr>
      <a:lvl4pPr marL="2344750" algn="l" defTabSz="781583" rtl="0" eaLnBrk="1" latinLnBrk="0" hangingPunct="1">
        <a:defRPr sz="3100" kern="1200">
          <a:solidFill>
            <a:schemeClr val="tx1"/>
          </a:solidFill>
          <a:latin typeface="+mn-lt"/>
          <a:ea typeface="+mn-ea"/>
          <a:cs typeface="+mn-cs"/>
        </a:defRPr>
      </a:lvl4pPr>
      <a:lvl5pPr marL="3126334" algn="l" defTabSz="781583" rtl="0" eaLnBrk="1" latinLnBrk="0" hangingPunct="1">
        <a:defRPr sz="3100" kern="1200">
          <a:solidFill>
            <a:schemeClr val="tx1"/>
          </a:solidFill>
          <a:latin typeface="+mn-lt"/>
          <a:ea typeface="+mn-ea"/>
          <a:cs typeface="+mn-cs"/>
        </a:defRPr>
      </a:lvl5pPr>
      <a:lvl6pPr marL="3907917" algn="l" defTabSz="781583" rtl="0" eaLnBrk="1" latinLnBrk="0" hangingPunct="1">
        <a:defRPr sz="3100" kern="1200">
          <a:solidFill>
            <a:schemeClr val="tx1"/>
          </a:solidFill>
          <a:latin typeface="+mn-lt"/>
          <a:ea typeface="+mn-ea"/>
          <a:cs typeface="+mn-cs"/>
        </a:defRPr>
      </a:lvl6pPr>
      <a:lvl7pPr marL="4689500" algn="l" defTabSz="781583" rtl="0" eaLnBrk="1" latinLnBrk="0" hangingPunct="1">
        <a:defRPr sz="3100" kern="1200">
          <a:solidFill>
            <a:schemeClr val="tx1"/>
          </a:solidFill>
          <a:latin typeface="+mn-lt"/>
          <a:ea typeface="+mn-ea"/>
          <a:cs typeface="+mn-cs"/>
        </a:defRPr>
      </a:lvl7pPr>
      <a:lvl8pPr marL="5471084" algn="l" defTabSz="781583" rtl="0" eaLnBrk="1" latinLnBrk="0" hangingPunct="1">
        <a:defRPr sz="3100" kern="1200">
          <a:solidFill>
            <a:schemeClr val="tx1"/>
          </a:solidFill>
          <a:latin typeface="+mn-lt"/>
          <a:ea typeface="+mn-ea"/>
          <a:cs typeface="+mn-cs"/>
        </a:defRPr>
      </a:lvl8pPr>
      <a:lvl9pPr marL="6252667" algn="l" defTabSz="781583" rtl="0" eaLnBrk="1" latinLnBrk="0" hangingPunct="1">
        <a:defRPr sz="3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9733" y="3481655"/>
            <a:ext cx="10876610" cy="2180690"/>
          </a:xfrm>
        </p:spPr>
        <p:txBody>
          <a:bodyPr>
            <a:normAutofit/>
          </a:bodyPr>
          <a:lstStyle/>
          <a:p>
            <a:r>
              <a:rPr lang="en-US" b="1" dirty="0"/>
              <a:t>Superstore Sales Prediction</a:t>
            </a:r>
          </a:p>
        </p:txBody>
      </p:sp>
      <p:sp>
        <p:nvSpPr>
          <p:cNvPr id="4" name="Text Placeholder 3"/>
          <p:cNvSpPr>
            <a:spLocks noGrp="1"/>
          </p:cNvSpPr>
          <p:nvPr>
            <p:ph type="body" sz="quarter" idx="10"/>
          </p:nvPr>
        </p:nvSpPr>
        <p:spPr/>
        <p:txBody>
          <a:bodyPr/>
          <a:lstStyle/>
          <a:p>
            <a:r>
              <a:rPr lang="en-US" dirty="0"/>
              <a:t>April 2023</a:t>
            </a:r>
          </a:p>
        </p:txBody>
      </p:sp>
      <p:sp>
        <p:nvSpPr>
          <p:cNvPr id="3" name="Title 1">
            <a:extLst>
              <a:ext uri="{FF2B5EF4-FFF2-40B4-BE49-F238E27FC236}">
                <a16:creationId xmlns:a16="http://schemas.microsoft.com/office/drawing/2014/main" id="{D250C892-E1AD-7F13-96E5-E1A73CF302A8}"/>
              </a:ext>
            </a:extLst>
          </p:cNvPr>
          <p:cNvSpPr txBox="1">
            <a:spLocks/>
          </p:cNvSpPr>
          <p:nvPr/>
        </p:nvSpPr>
        <p:spPr>
          <a:xfrm>
            <a:off x="829733" y="1300965"/>
            <a:ext cx="10876610" cy="2180690"/>
          </a:xfrm>
          <a:prstGeom prst="rect">
            <a:avLst/>
          </a:prstGeom>
        </p:spPr>
        <p:txBody>
          <a:bodyPr vert="horz" lIns="0" tIns="0" rIns="0" bIns="0" rtlCol="0" anchor="b">
            <a:normAutofit/>
          </a:bodyPr>
          <a:lstStyle>
            <a:lvl1pPr algn="l" defTabSz="781583" rtl="0" eaLnBrk="1" latinLnBrk="0" hangingPunct="1">
              <a:lnSpc>
                <a:spcPct val="80000"/>
              </a:lnSpc>
              <a:spcBef>
                <a:spcPct val="0"/>
              </a:spcBef>
              <a:buNone/>
              <a:defRPr sz="7200" kern="1200">
                <a:solidFill>
                  <a:schemeClr val="bg1"/>
                </a:solidFill>
                <a:latin typeface="+mj-lt"/>
                <a:ea typeface="+mj-ea"/>
                <a:cs typeface="+mj-cs"/>
              </a:defRPr>
            </a:lvl1pPr>
          </a:lstStyle>
          <a:p>
            <a:r>
              <a:rPr lang="en-US" sz="2400" b="1" dirty="0"/>
              <a:t>Final Project</a:t>
            </a:r>
          </a:p>
          <a:p>
            <a:r>
              <a:rPr lang="en-US" sz="2400" b="1" dirty="0"/>
              <a:t>Data Science Foundation</a:t>
            </a:r>
          </a:p>
        </p:txBody>
      </p:sp>
    </p:spTree>
    <p:extLst>
      <p:ext uri="{BB962C8B-B14F-4D97-AF65-F5344CB8AC3E}">
        <p14:creationId xmlns:p14="http://schemas.microsoft.com/office/powerpoint/2010/main" val="526343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835ABCC-510C-9A88-A5B2-CD47333C62EB}"/>
              </a:ext>
            </a:extLst>
          </p:cNvPr>
          <p:cNvSpPr>
            <a:spLocks noGrp="1"/>
          </p:cNvSpPr>
          <p:nvPr>
            <p:ph type="sldNum" sz="quarter" idx="19"/>
          </p:nvPr>
        </p:nvSpPr>
        <p:spPr/>
        <p:txBody>
          <a:bodyPr/>
          <a:lstStyle/>
          <a:p>
            <a:fld id="{DEF3F5F5-7776-394F-A41F-3BAFC9CC9F8E}" type="slidenum">
              <a:rPr lang="en-US" smtClean="0"/>
              <a:pPr/>
              <a:t>10</a:t>
            </a:fld>
            <a:endParaRPr lang="en-US" dirty="0"/>
          </a:p>
        </p:txBody>
      </p:sp>
      <p:cxnSp>
        <p:nvCxnSpPr>
          <p:cNvPr id="35" name="Straight Connector 34">
            <a:extLst>
              <a:ext uri="{FF2B5EF4-FFF2-40B4-BE49-F238E27FC236}">
                <a16:creationId xmlns:a16="http://schemas.microsoft.com/office/drawing/2014/main" id="{361FD7D6-B8DA-35BB-D2E6-0D6154FA6FB0}"/>
              </a:ext>
            </a:extLst>
          </p:cNvPr>
          <p:cNvCxnSpPr>
            <a:cxnSpLocks/>
          </p:cNvCxnSpPr>
          <p:nvPr/>
        </p:nvCxnSpPr>
        <p:spPr>
          <a:xfrm>
            <a:off x="199082" y="786786"/>
            <a:ext cx="7770168"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A38E9CC-BBF9-00A3-212D-E0C0285EB4B1}"/>
              </a:ext>
            </a:extLst>
          </p:cNvPr>
          <p:cNvSpPr txBox="1"/>
          <p:nvPr/>
        </p:nvSpPr>
        <p:spPr>
          <a:xfrm>
            <a:off x="69850" y="17345"/>
            <a:ext cx="10988010" cy="769441"/>
          </a:xfrm>
          <a:prstGeom prst="rect">
            <a:avLst/>
          </a:prstGeom>
          <a:noFill/>
        </p:spPr>
        <p:txBody>
          <a:bodyPr wrap="square" rtlCol="0">
            <a:spAutoFit/>
          </a:bodyPr>
          <a:lstStyle/>
          <a:p>
            <a:r>
              <a:rPr lang="en-CA" sz="4400" b="1" dirty="0"/>
              <a:t>Data Exploration</a:t>
            </a:r>
          </a:p>
        </p:txBody>
      </p:sp>
      <p:pic>
        <p:nvPicPr>
          <p:cNvPr id="3" name="Picture 2">
            <a:extLst>
              <a:ext uri="{FF2B5EF4-FFF2-40B4-BE49-F238E27FC236}">
                <a16:creationId xmlns:a16="http://schemas.microsoft.com/office/drawing/2014/main" id="{5466CFA4-B31E-94FA-822C-69307DBD5344}"/>
              </a:ext>
            </a:extLst>
          </p:cNvPr>
          <p:cNvPicPr>
            <a:picLocks noChangeAspect="1"/>
          </p:cNvPicPr>
          <p:nvPr/>
        </p:nvPicPr>
        <p:blipFill>
          <a:blip r:embed="rId3"/>
          <a:stretch>
            <a:fillRect/>
          </a:stretch>
        </p:blipFill>
        <p:spPr>
          <a:xfrm>
            <a:off x="376335" y="1120379"/>
            <a:ext cx="7592915" cy="32367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2EEEC479-D3E6-FF12-3132-11090D53A0FB}"/>
              </a:ext>
            </a:extLst>
          </p:cNvPr>
          <p:cNvPicPr>
            <a:picLocks noChangeAspect="1"/>
          </p:cNvPicPr>
          <p:nvPr/>
        </p:nvPicPr>
        <p:blipFill>
          <a:blip r:embed="rId4"/>
          <a:stretch>
            <a:fillRect/>
          </a:stretch>
        </p:blipFill>
        <p:spPr>
          <a:xfrm>
            <a:off x="8288341" y="4978332"/>
            <a:ext cx="7578405" cy="31226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0" name="Straight Connector 9">
            <a:extLst>
              <a:ext uri="{FF2B5EF4-FFF2-40B4-BE49-F238E27FC236}">
                <a16:creationId xmlns:a16="http://schemas.microsoft.com/office/drawing/2014/main" id="{81183EBE-400B-C43B-1C7A-C24FDD252C38}"/>
              </a:ext>
            </a:extLst>
          </p:cNvPr>
          <p:cNvCxnSpPr>
            <a:cxnSpLocks/>
          </p:cNvCxnSpPr>
          <p:nvPr/>
        </p:nvCxnSpPr>
        <p:spPr>
          <a:xfrm>
            <a:off x="625642" y="4728411"/>
            <a:ext cx="15063537" cy="0"/>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E3BC7464-6651-28CF-E92E-3A055F44D8DF}"/>
              </a:ext>
            </a:extLst>
          </p:cNvPr>
          <p:cNvSpPr txBox="1"/>
          <p:nvPr/>
        </p:nvSpPr>
        <p:spPr>
          <a:xfrm>
            <a:off x="8288341" y="1120379"/>
            <a:ext cx="7184270" cy="3785652"/>
          </a:xfrm>
          <a:prstGeom prst="rect">
            <a:avLst/>
          </a:prstGeom>
          <a:noFill/>
        </p:spPr>
        <p:txBody>
          <a:bodyPr wrap="square" rtlCol="0">
            <a:spAutoFit/>
          </a:bodyPr>
          <a:lstStyle/>
          <a:p>
            <a:pPr algn="just"/>
            <a:r>
              <a:rPr lang="en-US" sz="2400" i="0" dirty="0">
                <a:effectLst/>
                <a:latin typeface="+mj-lt"/>
              </a:rPr>
              <a:t>Observation:</a:t>
            </a:r>
          </a:p>
          <a:p>
            <a:pPr algn="just"/>
            <a:r>
              <a:rPr lang="en-US" sz="2400" i="0" dirty="0">
                <a:effectLst/>
                <a:latin typeface="+mj-lt"/>
              </a:rPr>
              <a:t>1. This intensity map clearly shows that Tier 1 is doing well in Sales for all the products</a:t>
            </a:r>
          </a:p>
          <a:p>
            <a:pPr algn="just"/>
            <a:endParaRPr lang="en-US" sz="2400" i="0" dirty="0">
              <a:effectLst/>
              <a:latin typeface="+mj-lt"/>
            </a:endParaRPr>
          </a:p>
          <a:p>
            <a:pPr algn="just"/>
            <a:r>
              <a:rPr lang="en-US" sz="2400" i="0" dirty="0">
                <a:effectLst/>
                <a:latin typeface="+mj-lt"/>
              </a:rPr>
              <a:t>2. Soft drinks and Breakfast make the most of the sales there</a:t>
            </a:r>
          </a:p>
          <a:p>
            <a:pPr algn="just"/>
            <a:endParaRPr lang="en-US" sz="2400" i="0" dirty="0">
              <a:effectLst/>
              <a:latin typeface="+mj-lt"/>
            </a:endParaRPr>
          </a:p>
          <a:p>
            <a:pPr algn="just"/>
            <a:r>
              <a:rPr lang="en-US" sz="2400" i="0" dirty="0">
                <a:effectLst/>
                <a:latin typeface="+mj-lt"/>
              </a:rPr>
              <a:t>3. Seafood and Starchy food makes the least sale in Tier 2</a:t>
            </a:r>
          </a:p>
          <a:p>
            <a:pPr algn="just"/>
            <a:endParaRPr lang="en-CA" sz="2400" dirty="0">
              <a:latin typeface="+mj-lt"/>
            </a:endParaRPr>
          </a:p>
        </p:txBody>
      </p:sp>
      <p:sp>
        <p:nvSpPr>
          <p:cNvPr id="17" name="TextBox 16">
            <a:extLst>
              <a:ext uri="{FF2B5EF4-FFF2-40B4-BE49-F238E27FC236}">
                <a16:creationId xmlns:a16="http://schemas.microsoft.com/office/drawing/2014/main" id="{9D2DF9F0-8BA5-2F9C-2446-93706A8E7F94}"/>
              </a:ext>
            </a:extLst>
          </p:cNvPr>
          <p:cNvSpPr txBox="1"/>
          <p:nvPr/>
        </p:nvSpPr>
        <p:spPr>
          <a:xfrm>
            <a:off x="376335" y="5300871"/>
            <a:ext cx="7107307" cy="2308324"/>
          </a:xfrm>
          <a:prstGeom prst="rect">
            <a:avLst/>
          </a:prstGeom>
          <a:noFill/>
        </p:spPr>
        <p:txBody>
          <a:bodyPr wrap="square">
            <a:spAutoFit/>
          </a:bodyPr>
          <a:lstStyle/>
          <a:p>
            <a:pPr algn="just"/>
            <a:r>
              <a:rPr lang="en-US" sz="2400" i="0" dirty="0">
                <a:effectLst/>
                <a:latin typeface="Arial "/>
              </a:rPr>
              <a:t>Observation:</a:t>
            </a:r>
          </a:p>
          <a:p>
            <a:pPr algn="just"/>
            <a:endParaRPr lang="en-US" sz="2400" i="0" dirty="0">
              <a:effectLst/>
              <a:latin typeface="Arial "/>
            </a:endParaRPr>
          </a:p>
          <a:p>
            <a:pPr algn="just"/>
            <a:r>
              <a:rPr lang="en-US" sz="2400" i="0" dirty="0">
                <a:effectLst/>
                <a:latin typeface="Arial "/>
              </a:rPr>
              <a:t>From here it can be seen that the '</a:t>
            </a:r>
            <a:r>
              <a:rPr lang="en-US" sz="2400" i="0" dirty="0" err="1">
                <a:effectLst/>
                <a:latin typeface="Arial "/>
              </a:rPr>
              <a:t>Item_MRP</a:t>
            </a:r>
            <a:r>
              <a:rPr lang="en-US" sz="2400" i="0" dirty="0">
                <a:effectLst/>
                <a:latin typeface="Arial "/>
              </a:rPr>
              <a:t>' AND '</a:t>
            </a:r>
            <a:r>
              <a:rPr lang="en-US" sz="2400" i="0" dirty="0" err="1">
                <a:effectLst/>
                <a:latin typeface="Arial "/>
              </a:rPr>
              <a:t>Item_Outlet_Sales</a:t>
            </a:r>
            <a:r>
              <a:rPr lang="en-US" sz="2400" i="0" dirty="0">
                <a:effectLst/>
                <a:latin typeface="Arial "/>
              </a:rPr>
              <a:t>' are somewhat correlated, but still its not a very strong correlation, hence it is not a good idea to drop any of these.</a:t>
            </a:r>
            <a:endParaRPr lang="en-CA" sz="2400" dirty="0">
              <a:latin typeface="Arial "/>
            </a:endParaRPr>
          </a:p>
        </p:txBody>
      </p:sp>
    </p:spTree>
    <p:extLst>
      <p:ext uri="{BB962C8B-B14F-4D97-AF65-F5344CB8AC3E}">
        <p14:creationId xmlns:p14="http://schemas.microsoft.com/office/powerpoint/2010/main" val="1098384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5182" y="3481655"/>
            <a:ext cx="15427855" cy="2180690"/>
          </a:xfrm>
        </p:spPr>
        <p:txBody>
          <a:bodyPr anchor="ctr">
            <a:normAutofit/>
          </a:bodyPr>
          <a:lstStyle/>
          <a:p>
            <a:pPr algn="ctr"/>
            <a:r>
              <a:rPr lang="en-US" sz="5400" b="1" dirty="0"/>
              <a:t>Section 3: Data Preparation</a:t>
            </a:r>
          </a:p>
        </p:txBody>
      </p:sp>
      <p:sp>
        <p:nvSpPr>
          <p:cNvPr id="4" name="Text Placeholder 3"/>
          <p:cNvSpPr>
            <a:spLocks noGrp="1"/>
          </p:cNvSpPr>
          <p:nvPr>
            <p:ph type="body" sz="quarter" idx="10"/>
          </p:nvPr>
        </p:nvSpPr>
        <p:spPr/>
        <p:txBody>
          <a:bodyPr/>
          <a:lstStyle/>
          <a:p>
            <a:r>
              <a:rPr lang="en-US" dirty="0"/>
              <a:t>April 2023</a:t>
            </a:r>
          </a:p>
        </p:txBody>
      </p:sp>
    </p:spTree>
    <p:extLst>
      <p:ext uri="{BB962C8B-B14F-4D97-AF65-F5344CB8AC3E}">
        <p14:creationId xmlns:p14="http://schemas.microsoft.com/office/powerpoint/2010/main" val="2140622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835ABCC-510C-9A88-A5B2-CD47333C62EB}"/>
              </a:ext>
            </a:extLst>
          </p:cNvPr>
          <p:cNvSpPr>
            <a:spLocks noGrp="1"/>
          </p:cNvSpPr>
          <p:nvPr>
            <p:ph type="sldNum" sz="quarter" idx="19"/>
          </p:nvPr>
        </p:nvSpPr>
        <p:spPr/>
        <p:txBody>
          <a:bodyPr/>
          <a:lstStyle/>
          <a:p>
            <a:fld id="{DEF3F5F5-7776-394F-A41F-3BAFC9CC9F8E}" type="slidenum">
              <a:rPr lang="en-US" smtClean="0"/>
              <a:pPr/>
              <a:t>12</a:t>
            </a:fld>
            <a:endParaRPr lang="en-US" dirty="0"/>
          </a:p>
        </p:txBody>
      </p:sp>
      <p:cxnSp>
        <p:nvCxnSpPr>
          <p:cNvPr id="35" name="Straight Connector 34">
            <a:extLst>
              <a:ext uri="{FF2B5EF4-FFF2-40B4-BE49-F238E27FC236}">
                <a16:creationId xmlns:a16="http://schemas.microsoft.com/office/drawing/2014/main" id="{361FD7D6-B8DA-35BB-D2E6-0D6154FA6FB0}"/>
              </a:ext>
            </a:extLst>
          </p:cNvPr>
          <p:cNvCxnSpPr>
            <a:cxnSpLocks/>
          </p:cNvCxnSpPr>
          <p:nvPr/>
        </p:nvCxnSpPr>
        <p:spPr>
          <a:xfrm>
            <a:off x="199082" y="786786"/>
            <a:ext cx="7770168"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A38E9CC-BBF9-00A3-212D-E0C0285EB4B1}"/>
              </a:ext>
            </a:extLst>
          </p:cNvPr>
          <p:cNvSpPr txBox="1"/>
          <p:nvPr/>
        </p:nvSpPr>
        <p:spPr>
          <a:xfrm>
            <a:off x="69849" y="17345"/>
            <a:ext cx="13622087" cy="769441"/>
          </a:xfrm>
          <a:prstGeom prst="rect">
            <a:avLst/>
          </a:prstGeom>
          <a:noFill/>
        </p:spPr>
        <p:txBody>
          <a:bodyPr wrap="square" rtlCol="0">
            <a:spAutoFit/>
          </a:bodyPr>
          <a:lstStyle/>
          <a:p>
            <a:r>
              <a:rPr lang="en-CA" sz="4400" b="1" dirty="0"/>
              <a:t>Data Preparation and Feature Engineering</a:t>
            </a:r>
          </a:p>
        </p:txBody>
      </p:sp>
      <p:pic>
        <p:nvPicPr>
          <p:cNvPr id="17" name="Picture 16">
            <a:extLst>
              <a:ext uri="{FF2B5EF4-FFF2-40B4-BE49-F238E27FC236}">
                <a16:creationId xmlns:a16="http://schemas.microsoft.com/office/drawing/2014/main" id="{B6151CF5-ADE9-BA7C-47D1-0C03DE7EBC07}"/>
              </a:ext>
            </a:extLst>
          </p:cNvPr>
          <p:cNvPicPr>
            <a:picLocks noChangeAspect="1"/>
          </p:cNvPicPr>
          <p:nvPr/>
        </p:nvPicPr>
        <p:blipFill>
          <a:blip r:embed="rId3"/>
          <a:stretch>
            <a:fillRect/>
          </a:stretch>
        </p:blipFill>
        <p:spPr>
          <a:xfrm>
            <a:off x="269030" y="3575264"/>
            <a:ext cx="4170613" cy="33208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3" name="TextBox 22">
            <a:extLst>
              <a:ext uri="{FF2B5EF4-FFF2-40B4-BE49-F238E27FC236}">
                <a16:creationId xmlns:a16="http://schemas.microsoft.com/office/drawing/2014/main" id="{7570C083-6846-1B31-A854-253CF5C8D3F3}"/>
              </a:ext>
            </a:extLst>
          </p:cNvPr>
          <p:cNvSpPr txBox="1"/>
          <p:nvPr/>
        </p:nvSpPr>
        <p:spPr>
          <a:xfrm>
            <a:off x="11320268" y="4500068"/>
            <a:ext cx="5093730" cy="2239844"/>
          </a:xfrm>
          <a:prstGeom prst="rect">
            <a:avLst/>
          </a:prstGeom>
          <a:noFill/>
        </p:spPr>
        <p:txBody>
          <a:bodyPr wrap="square">
            <a:spAutoFit/>
          </a:bodyPr>
          <a:lstStyle/>
          <a:p>
            <a:pPr>
              <a:lnSpc>
                <a:spcPct val="150000"/>
              </a:lnSpc>
            </a:pPr>
            <a:r>
              <a:rPr lang="en-US" sz="2400" b="1" i="0" dirty="0">
                <a:effectLst/>
                <a:latin typeface="+mj-lt"/>
              </a:rPr>
              <a:t>Observation:</a:t>
            </a:r>
          </a:p>
          <a:p>
            <a:pPr>
              <a:lnSpc>
                <a:spcPct val="150000"/>
              </a:lnSpc>
            </a:pPr>
            <a:r>
              <a:rPr lang="en-US" sz="2400" i="0" dirty="0">
                <a:effectLst/>
                <a:latin typeface="+mj-lt"/>
              </a:rPr>
              <a:t> </a:t>
            </a:r>
            <a:r>
              <a:rPr lang="en-US" sz="2400" b="1" dirty="0">
                <a:latin typeface="+mj-lt"/>
              </a:rPr>
              <a:t>Missing</a:t>
            </a:r>
            <a:r>
              <a:rPr lang="en-US" sz="2400" b="1" i="0" dirty="0">
                <a:effectLst/>
                <a:latin typeface="+mj-lt"/>
              </a:rPr>
              <a:t> values </a:t>
            </a:r>
            <a:r>
              <a:rPr lang="en-US" sz="2400" i="0" dirty="0">
                <a:effectLst/>
                <a:latin typeface="+mj-lt"/>
              </a:rPr>
              <a:t>were </a:t>
            </a:r>
            <a:r>
              <a:rPr lang="en-US" sz="2400" b="1" i="0" dirty="0">
                <a:effectLst/>
                <a:latin typeface="+mj-lt"/>
              </a:rPr>
              <a:t>replaced</a:t>
            </a:r>
            <a:r>
              <a:rPr lang="en-US" sz="2400" i="0" dirty="0">
                <a:effectLst/>
                <a:latin typeface="+mj-lt"/>
              </a:rPr>
              <a:t> with the </a:t>
            </a:r>
            <a:r>
              <a:rPr lang="en-US" sz="2400" b="1" i="0" dirty="0">
                <a:effectLst/>
                <a:latin typeface="+mj-lt"/>
              </a:rPr>
              <a:t>mean score </a:t>
            </a:r>
            <a:r>
              <a:rPr lang="en-US" sz="2400" i="0" dirty="0">
                <a:effectLst/>
                <a:latin typeface="+mj-lt"/>
              </a:rPr>
              <a:t>for the feature </a:t>
            </a:r>
            <a:r>
              <a:rPr lang="en-US" sz="2400" b="1" i="0" dirty="0" err="1">
                <a:effectLst/>
                <a:latin typeface="+mj-lt"/>
              </a:rPr>
              <a:t>Item_Weight</a:t>
            </a:r>
            <a:endParaRPr lang="en-US" sz="2400" b="1" i="0" dirty="0">
              <a:effectLst/>
              <a:latin typeface="+mj-lt"/>
            </a:endParaRPr>
          </a:p>
        </p:txBody>
      </p:sp>
      <p:pic>
        <p:nvPicPr>
          <p:cNvPr id="27" name="Picture 26">
            <a:extLst>
              <a:ext uri="{FF2B5EF4-FFF2-40B4-BE49-F238E27FC236}">
                <a16:creationId xmlns:a16="http://schemas.microsoft.com/office/drawing/2014/main" id="{8C291EE0-CAFC-C0F0-BDFB-AED89CDA44AF}"/>
              </a:ext>
            </a:extLst>
          </p:cNvPr>
          <p:cNvPicPr>
            <a:picLocks noChangeAspect="1"/>
          </p:cNvPicPr>
          <p:nvPr/>
        </p:nvPicPr>
        <p:blipFill>
          <a:blip r:embed="rId4"/>
          <a:stretch>
            <a:fillRect/>
          </a:stretch>
        </p:blipFill>
        <p:spPr>
          <a:xfrm>
            <a:off x="293655" y="7080588"/>
            <a:ext cx="4145988" cy="7112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9" name="Picture 28">
            <a:extLst>
              <a:ext uri="{FF2B5EF4-FFF2-40B4-BE49-F238E27FC236}">
                <a16:creationId xmlns:a16="http://schemas.microsoft.com/office/drawing/2014/main" id="{92B1DD30-3D9E-F15F-440E-CC5CB284C88E}"/>
              </a:ext>
            </a:extLst>
          </p:cNvPr>
          <p:cNvPicPr>
            <a:picLocks noChangeAspect="1"/>
          </p:cNvPicPr>
          <p:nvPr/>
        </p:nvPicPr>
        <p:blipFill>
          <a:blip r:embed="rId5"/>
          <a:stretch>
            <a:fillRect/>
          </a:stretch>
        </p:blipFill>
        <p:spPr>
          <a:xfrm>
            <a:off x="4609635" y="3575263"/>
            <a:ext cx="6384231" cy="42165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1" name="Picture 30">
            <a:extLst>
              <a:ext uri="{FF2B5EF4-FFF2-40B4-BE49-F238E27FC236}">
                <a16:creationId xmlns:a16="http://schemas.microsoft.com/office/drawing/2014/main" id="{7A4F8E2F-D435-A0C4-ECF3-D4838C2E3351}"/>
              </a:ext>
            </a:extLst>
          </p:cNvPr>
          <p:cNvPicPr>
            <a:picLocks noChangeAspect="1"/>
          </p:cNvPicPr>
          <p:nvPr/>
        </p:nvPicPr>
        <p:blipFill>
          <a:blip r:embed="rId6"/>
          <a:stretch>
            <a:fillRect/>
          </a:stretch>
        </p:blipFill>
        <p:spPr>
          <a:xfrm>
            <a:off x="423981" y="1429793"/>
            <a:ext cx="4145988" cy="12711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32" name="Straight Connector 31">
            <a:extLst>
              <a:ext uri="{FF2B5EF4-FFF2-40B4-BE49-F238E27FC236}">
                <a16:creationId xmlns:a16="http://schemas.microsoft.com/office/drawing/2014/main" id="{31118AAD-FE8F-CBD9-63F6-5746E84B498E}"/>
              </a:ext>
            </a:extLst>
          </p:cNvPr>
          <p:cNvCxnSpPr>
            <a:cxnSpLocks/>
          </p:cNvCxnSpPr>
          <p:nvPr/>
        </p:nvCxnSpPr>
        <p:spPr>
          <a:xfrm>
            <a:off x="597025" y="3140243"/>
            <a:ext cx="15063537" cy="0"/>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F561E061-15E2-003E-A55B-13C931278BD5}"/>
              </a:ext>
            </a:extLst>
          </p:cNvPr>
          <p:cNvSpPr txBox="1"/>
          <p:nvPr/>
        </p:nvSpPr>
        <p:spPr>
          <a:xfrm>
            <a:off x="4929652" y="1723047"/>
            <a:ext cx="5744196" cy="577850"/>
          </a:xfrm>
          <a:prstGeom prst="rect">
            <a:avLst/>
          </a:prstGeom>
          <a:noFill/>
        </p:spPr>
        <p:txBody>
          <a:bodyPr wrap="square">
            <a:spAutoFit/>
          </a:bodyPr>
          <a:lstStyle/>
          <a:p>
            <a:pPr>
              <a:lnSpc>
                <a:spcPct val="150000"/>
              </a:lnSpc>
            </a:pPr>
            <a:r>
              <a:rPr lang="en-US" sz="2400" i="0" dirty="0">
                <a:effectLst/>
                <a:latin typeface="+mj-lt"/>
              </a:rPr>
              <a:t>No duplicates found</a:t>
            </a:r>
          </a:p>
        </p:txBody>
      </p:sp>
      <p:sp>
        <p:nvSpPr>
          <p:cNvPr id="34" name="Rectangle: Rounded Corners 33">
            <a:extLst>
              <a:ext uri="{FF2B5EF4-FFF2-40B4-BE49-F238E27FC236}">
                <a16:creationId xmlns:a16="http://schemas.microsoft.com/office/drawing/2014/main" id="{AE8D3C9B-0D02-BC32-C543-C796E7FBAB80}"/>
              </a:ext>
            </a:extLst>
          </p:cNvPr>
          <p:cNvSpPr/>
          <p:nvPr/>
        </p:nvSpPr>
        <p:spPr>
          <a:xfrm>
            <a:off x="293655" y="3845874"/>
            <a:ext cx="3810880" cy="323631"/>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36" name="Rectangle: Rounded Corners 35">
            <a:extLst>
              <a:ext uri="{FF2B5EF4-FFF2-40B4-BE49-F238E27FC236}">
                <a16:creationId xmlns:a16="http://schemas.microsoft.com/office/drawing/2014/main" id="{80FFC2BE-78FA-094B-36A8-49D92C04257E}"/>
              </a:ext>
            </a:extLst>
          </p:cNvPr>
          <p:cNvSpPr/>
          <p:nvPr/>
        </p:nvSpPr>
        <p:spPr>
          <a:xfrm>
            <a:off x="271273" y="5521727"/>
            <a:ext cx="3810880" cy="323631"/>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37" name="Rectangle: Rounded Corners 36">
            <a:extLst>
              <a:ext uri="{FF2B5EF4-FFF2-40B4-BE49-F238E27FC236}">
                <a16:creationId xmlns:a16="http://schemas.microsoft.com/office/drawing/2014/main" id="{18252F91-865C-60C8-A489-F73BBC565728}"/>
              </a:ext>
            </a:extLst>
          </p:cNvPr>
          <p:cNvSpPr/>
          <p:nvPr/>
        </p:nvSpPr>
        <p:spPr>
          <a:xfrm>
            <a:off x="4609635" y="4786784"/>
            <a:ext cx="3810880" cy="323631"/>
          </a:xfrm>
          <a:prstGeom prst="round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38" name="Rectangle: Rounded Corners 37">
            <a:extLst>
              <a:ext uri="{FF2B5EF4-FFF2-40B4-BE49-F238E27FC236}">
                <a16:creationId xmlns:a16="http://schemas.microsoft.com/office/drawing/2014/main" id="{6AD970DC-58F6-9716-587A-7FE42586C237}"/>
              </a:ext>
            </a:extLst>
          </p:cNvPr>
          <p:cNvSpPr/>
          <p:nvPr/>
        </p:nvSpPr>
        <p:spPr>
          <a:xfrm>
            <a:off x="4609635" y="6476242"/>
            <a:ext cx="3810880" cy="323631"/>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Tree>
    <p:extLst>
      <p:ext uri="{BB962C8B-B14F-4D97-AF65-F5344CB8AC3E}">
        <p14:creationId xmlns:p14="http://schemas.microsoft.com/office/powerpoint/2010/main" val="1773976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835ABCC-510C-9A88-A5B2-CD47333C62EB}"/>
              </a:ext>
            </a:extLst>
          </p:cNvPr>
          <p:cNvSpPr>
            <a:spLocks noGrp="1"/>
          </p:cNvSpPr>
          <p:nvPr>
            <p:ph type="sldNum" sz="quarter" idx="19"/>
          </p:nvPr>
        </p:nvSpPr>
        <p:spPr/>
        <p:txBody>
          <a:bodyPr/>
          <a:lstStyle/>
          <a:p>
            <a:fld id="{DEF3F5F5-7776-394F-A41F-3BAFC9CC9F8E}" type="slidenum">
              <a:rPr lang="en-US" smtClean="0"/>
              <a:pPr/>
              <a:t>13</a:t>
            </a:fld>
            <a:endParaRPr lang="en-US" dirty="0"/>
          </a:p>
        </p:txBody>
      </p:sp>
      <p:cxnSp>
        <p:nvCxnSpPr>
          <p:cNvPr id="35" name="Straight Connector 34">
            <a:extLst>
              <a:ext uri="{FF2B5EF4-FFF2-40B4-BE49-F238E27FC236}">
                <a16:creationId xmlns:a16="http://schemas.microsoft.com/office/drawing/2014/main" id="{361FD7D6-B8DA-35BB-D2E6-0D6154FA6FB0}"/>
              </a:ext>
            </a:extLst>
          </p:cNvPr>
          <p:cNvCxnSpPr>
            <a:cxnSpLocks/>
          </p:cNvCxnSpPr>
          <p:nvPr/>
        </p:nvCxnSpPr>
        <p:spPr>
          <a:xfrm>
            <a:off x="199082" y="786786"/>
            <a:ext cx="7770168"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A38E9CC-BBF9-00A3-212D-E0C0285EB4B1}"/>
              </a:ext>
            </a:extLst>
          </p:cNvPr>
          <p:cNvSpPr txBox="1"/>
          <p:nvPr/>
        </p:nvSpPr>
        <p:spPr>
          <a:xfrm>
            <a:off x="69849" y="17345"/>
            <a:ext cx="13622087" cy="769441"/>
          </a:xfrm>
          <a:prstGeom prst="rect">
            <a:avLst/>
          </a:prstGeom>
          <a:noFill/>
        </p:spPr>
        <p:txBody>
          <a:bodyPr wrap="square" rtlCol="0">
            <a:spAutoFit/>
          </a:bodyPr>
          <a:lstStyle/>
          <a:p>
            <a:r>
              <a:rPr lang="en-CA" sz="4400" b="1" dirty="0"/>
              <a:t>Data Preparation and Feature Engineering</a:t>
            </a:r>
          </a:p>
        </p:txBody>
      </p:sp>
      <p:pic>
        <p:nvPicPr>
          <p:cNvPr id="4" name="Picture 3">
            <a:extLst>
              <a:ext uri="{FF2B5EF4-FFF2-40B4-BE49-F238E27FC236}">
                <a16:creationId xmlns:a16="http://schemas.microsoft.com/office/drawing/2014/main" id="{AFC0148C-0C82-0A60-192C-BE2DDEF413D7}"/>
              </a:ext>
            </a:extLst>
          </p:cNvPr>
          <p:cNvPicPr>
            <a:picLocks noChangeAspect="1"/>
          </p:cNvPicPr>
          <p:nvPr/>
        </p:nvPicPr>
        <p:blipFill>
          <a:blip r:embed="rId3"/>
          <a:stretch>
            <a:fillRect/>
          </a:stretch>
        </p:blipFill>
        <p:spPr>
          <a:xfrm>
            <a:off x="7839135" y="1627296"/>
            <a:ext cx="8075075" cy="17882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2BA3A356-6F71-0352-07B5-554C5DB0D55E}"/>
              </a:ext>
            </a:extLst>
          </p:cNvPr>
          <p:cNvPicPr>
            <a:picLocks noChangeAspect="1"/>
          </p:cNvPicPr>
          <p:nvPr/>
        </p:nvPicPr>
        <p:blipFill>
          <a:blip r:embed="rId4"/>
          <a:stretch>
            <a:fillRect/>
          </a:stretch>
        </p:blipFill>
        <p:spPr>
          <a:xfrm>
            <a:off x="7879431" y="4256057"/>
            <a:ext cx="7994481" cy="37894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Arrow: Down 9">
            <a:extLst>
              <a:ext uri="{FF2B5EF4-FFF2-40B4-BE49-F238E27FC236}">
                <a16:creationId xmlns:a16="http://schemas.microsoft.com/office/drawing/2014/main" id="{2D8A8C3E-4D13-C4C2-6F63-E8765F14C5EA}"/>
              </a:ext>
            </a:extLst>
          </p:cNvPr>
          <p:cNvSpPr/>
          <p:nvPr/>
        </p:nvSpPr>
        <p:spPr>
          <a:xfrm>
            <a:off x="11670632" y="3453753"/>
            <a:ext cx="493295" cy="764099"/>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3" name="Speech Bubble: Rectangle with Corners Rounded 12">
            <a:extLst>
              <a:ext uri="{FF2B5EF4-FFF2-40B4-BE49-F238E27FC236}">
                <a16:creationId xmlns:a16="http://schemas.microsoft.com/office/drawing/2014/main" id="{BBB08F21-03A9-FA4A-2024-E6F4E465A1C5}"/>
              </a:ext>
            </a:extLst>
          </p:cNvPr>
          <p:cNvSpPr/>
          <p:nvPr/>
        </p:nvSpPr>
        <p:spPr>
          <a:xfrm>
            <a:off x="343378" y="1768642"/>
            <a:ext cx="7248548" cy="5354046"/>
          </a:xfrm>
          <a:prstGeom prst="wedgeRoundRectCallout">
            <a:avLst/>
          </a:prstGeom>
          <a:noFill/>
          <a:ln w="9525" cap="flat" cmpd="sng" algn="ctr">
            <a:solidFill>
              <a:schemeClr val="bg1">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just"/>
            <a:r>
              <a:rPr lang="en-US" sz="2400" b="1" i="0" dirty="0">
                <a:solidFill>
                  <a:schemeClr val="tx1"/>
                </a:solidFill>
                <a:effectLst/>
                <a:latin typeface="+mj-lt"/>
              </a:rPr>
              <a:t>Observation: </a:t>
            </a:r>
          </a:p>
          <a:p>
            <a:pPr algn="just"/>
            <a:r>
              <a:rPr lang="en-US" sz="2400" i="0" dirty="0">
                <a:solidFill>
                  <a:schemeClr val="tx1"/>
                </a:solidFill>
                <a:effectLst/>
                <a:latin typeface="+mj-lt"/>
              </a:rPr>
              <a:t>The mode of each type of store is being calculated first and then that value is being imputed in the missing values.</a:t>
            </a:r>
          </a:p>
          <a:p>
            <a:pPr algn="just"/>
            <a:endParaRPr lang="en-US" sz="2400" dirty="0">
              <a:solidFill>
                <a:schemeClr val="tx1"/>
              </a:solidFill>
              <a:latin typeface="+mj-lt"/>
            </a:endParaRPr>
          </a:p>
          <a:p>
            <a:pPr algn="just"/>
            <a:r>
              <a:rPr lang="en-US" sz="2400" i="0" dirty="0">
                <a:solidFill>
                  <a:schemeClr val="tx1"/>
                </a:solidFill>
                <a:effectLst/>
                <a:latin typeface="+mj-lt"/>
              </a:rPr>
              <a:t>This approach is much better than finding the mode of the entire column and then replacing it with the missing values.</a:t>
            </a:r>
          </a:p>
          <a:p>
            <a:pPr algn="just"/>
            <a:endParaRPr lang="en-US" sz="2400" dirty="0">
              <a:solidFill>
                <a:schemeClr val="tx1"/>
              </a:solidFill>
              <a:latin typeface="+mj-lt"/>
            </a:endParaRPr>
          </a:p>
          <a:p>
            <a:pPr algn="just"/>
            <a:r>
              <a:rPr lang="en-US" sz="2400" dirty="0">
                <a:solidFill>
                  <a:schemeClr val="tx1"/>
                </a:solidFill>
                <a:latin typeface="+mj-lt"/>
              </a:rPr>
              <a:t>This imputes the most common type of '</a:t>
            </a:r>
            <a:r>
              <a:rPr lang="en-US" sz="2400" dirty="0" err="1">
                <a:solidFill>
                  <a:schemeClr val="tx1"/>
                </a:solidFill>
                <a:latin typeface="+mj-lt"/>
              </a:rPr>
              <a:t>Outlet_Size</a:t>
            </a:r>
            <a:r>
              <a:rPr lang="en-US" sz="2400" dirty="0">
                <a:solidFill>
                  <a:schemeClr val="tx1"/>
                </a:solidFill>
                <a:latin typeface="+mj-lt"/>
              </a:rPr>
              <a:t>' corresponding to the mode of '</a:t>
            </a:r>
            <a:r>
              <a:rPr lang="en-US" sz="2400" dirty="0" err="1">
                <a:solidFill>
                  <a:schemeClr val="tx1"/>
                </a:solidFill>
                <a:latin typeface="+mj-lt"/>
              </a:rPr>
              <a:t>Outlet_Type</a:t>
            </a:r>
            <a:r>
              <a:rPr lang="en-US" sz="2400" dirty="0">
                <a:solidFill>
                  <a:schemeClr val="tx1"/>
                </a:solidFill>
                <a:latin typeface="+mj-lt"/>
              </a:rPr>
              <a:t>' column.</a:t>
            </a:r>
            <a:endParaRPr lang="en-CA" sz="2400" dirty="0">
              <a:solidFill>
                <a:schemeClr val="tx1"/>
              </a:solidFill>
              <a:latin typeface="+mj-lt"/>
            </a:endParaRPr>
          </a:p>
        </p:txBody>
      </p:sp>
      <p:sp>
        <p:nvSpPr>
          <p:cNvPr id="15" name="Rectangle: Rounded Corners 14">
            <a:extLst>
              <a:ext uri="{FF2B5EF4-FFF2-40B4-BE49-F238E27FC236}">
                <a16:creationId xmlns:a16="http://schemas.microsoft.com/office/drawing/2014/main" id="{AEF1CA9D-295E-00E2-414B-0DD83440DFBE}"/>
              </a:ext>
            </a:extLst>
          </p:cNvPr>
          <p:cNvSpPr/>
          <p:nvPr/>
        </p:nvSpPr>
        <p:spPr>
          <a:xfrm>
            <a:off x="7591927" y="7724272"/>
            <a:ext cx="3441032" cy="457195"/>
          </a:xfrm>
          <a:prstGeom prst="round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Tree>
    <p:extLst>
      <p:ext uri="{BB962C8B-B14F-4D97-AF65-F5344CB8AC3E}">
        <p14:creationId xmlns:p14="http://schemas.microsoft.com/office/powerpoint/2010/main" val="2024119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835ABCC-510C-9A88-A5B2-CD47333C62EB}"/>
              </a:ext>
            </a:extLst>
          </p:cNvPr>
          <p:cNvSpPr>
            <a:spLocks noGrp="1"/>
          </p:cNvSpPr>
          <p:nvPr>
            <p:ph type="sldNum" sz="quarter" idx="19"/>
          </p:nvPr>
        </p:nvSpPr>
        <p:spPr/>
        <p:txBody>
          <a:bodyPr/>
          <a:lstStyle/>
          <a:p>
            <a:fld id="{DEF3F5F5-7776-394F-A41F-3BAFC9CC9F8E}" type="slidenum">
              <a:rPr lang="en-US" smtClean="0"/>
              <a:pPr/>
              <a:t>14</a:t>
            </a:fld>
            <a:endParaRPr lang="en-US" dirty="0"/>
          </a:p>
        </p:txBody>
      </p:sp>
      <p:cxnSp>
        <p:nvCxnSpPr>
          <p:cNvPr id="35" name="Straight Connector 34">
            <a:extLst>
              <a:ext uri="{FF2B5EF4-FFF2-40B4-BE49-F238E27FC236}">
                <a16:creationId xmlns:a16="http://schemas.microsoft.com/office/drawing/2014/main" id="{361FD7D6-B8DA-35BB-D2E6-0D6154FA6FB0}"/>
              </a:ext>
            </a:extLst>
          </p:cNvPr>
          <p:cNvCxnSpPr>
            <a:cxnSpLocks/>
          </p:cNvCxnSpPr>
          <p:nvPr/>
        </p:nvCxnSpPr>
        <p:spPr>
          <a:xfrm>
            <a:off x="199082" y="786786"/>
            <a:ext cx="7770168"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A38E9CC-BBF9-00A3-212D-E0C0285EB4B1}"/>
              </a:ext>
            </a:extLst>
          </p:cNvPr>
          <p:cNvSpPr txBox="1"/>
          <p:nvPr/>
        </p:nvSpPr>
        <p:spPr>
          <a:xfrm>
            <a:off x="69849" y="17345"/>
            <a:ext cx="13622087" cy="769441"/>
          </a:xfrm>
          <a:prstGeom prst="rect">
            <a:avLst/>
          </a:prstGeom>
          <a:noFill/>
        </p:spPr>
        <p:txBody>
          <a:bodyPr wrap="square" rtlCol="0">
            <a:spAutoFit/>
          </a:bodyPr>
          <a:lstStyle/>
          <a:p>
            <a:r>
              <a:rPr lang="en-CA" sz="4400" b="1" dirty="0"/>
              <a:t>Data Preparation and Feature Engineering</a:t>
            </a:r>
          </a:p>
        </p:txBody>
      </p:sp>
      <p:sp>
        <p:nvSpPr>
          <p:cNvPr id="12" name="Rectangle: Rounded Corners 11">
            <a:extLst>
              <a:ext uri="{FF2B5EF4-FFF2-40B4-BE49-F238E27FC236}">
                <a16:creationId xmlns:a16="http://schemas.microsoft.com/office/drawing/2014/main" id="{D97F4558-1B37-EB98-2412-074DF895C778}"/>
              </a:ext>
            </a:extLst>
          </p:cNvPr>
          <p:cNvSpPr/>
          <p:nvPr/>
        </p:nvSpPr>
        <p:spPr>
          <a:xfrm>
            <a:off x="5149516" y="1357810"/>
            <a:ext cx="5245768" cy="6607094"/>
          </a:xfrm>
          <a:prstGeom prst="roundRect">
            <a:avLst>
              <a:gd name="adj" fmla="val 4466"/>
            </a:avLst>
          </a:prstGeom>
        </p:spPr>
        <p:style>
          <a:lnRef idx="2">
            <a:schemeClr val="accent4"/>
          </a:lnRef>
          <a:fillRef idx="1">
            <a:schemeClr val="lt1"/>
          </a:fillRef>
          <a:effectRef idx="0">
            <a:schemeClr val="accent4"/>
          </a:effectRef>
          <a:fontRef idx="minor">
            <a:schemeClr val="dk1"/>
          </a:fontRef>
        </p:style>
        <p:txBody>
          <a:bodyPr rtlCol="0" anchor="t"/>
          <a:lstStyle/>
          <a:p>
            <a:pPr algn="ctr"/>
            <a:r>
              <a:rPr lang="en-CA" b="1" dirty="0"/>
              <a:t>Checking Outliers</a:t>
            </a:r>
          </a:p>
        </p:txBody>
      </p:sp>
      <p:pic>
        <p:nvPicPr>
          <p:cNvPr id="14" name="Picture 13">
            <a:extLst>
              <a:ext uri="{FF2B5EF4-FFF2-40B4-BE49-F238E27FC236}">
                <a16:creationId xmlns:a16="http://schemas.microsoft.com/office/drawing/2014/main" id="{648D4938-5381-AEBC-005B-D8F8C24174CB}"/>
              </a:ext>
            </a:extLst>
          </p:cNvPr>
          <p:cNvPicPr>
            <a:picLocks noChangeAspect="1"/>
          </p:cNvPicPr>
          <p:nvPr/>
        </p:nvPicPr>
        <p:blipFill>
          <a:blip r:embed="rId3"/>
          <a:stretch>
            <a:fillRect/>
          </a:stretch>
        </p:blipFill>
        <p:spPr>
          <a:xfrm>
            <a:off x="5768663" y="2394094"/>
            <a:ext cx="4076660" cy="2150756"/>
          </a:xfrm>
          <a:prstGeom prst="rect">
            <a:avLst/>
          </a:prstGeom>
        </p:spPr>
      </p:pic>
      <p:pic>
        <p:nvPicPr>
          <p:cNvPr id="16" name="Picture 15">
            <a:extLst>
              <a:ext uri="{FF2B5EF4-FFF2-40B4-BE49-F238E27FC236}">
                <a16:creationId xmlns:a16="http://schemas.microsoft.com/office/drawing/2014/main" id="{AB6CBAC4-C645-AB93-F68C-DF147B57FCA2}"/>
              </a:ext>
            </a:extLst>
          </p:cNvPr>
          <p:cNvPicPr>
            <a:picLocks noChangeAspect="1"/>
          </p:cNvPicPr>
          <p:nvPr/>
        </p:nvPicPr>
        <p:blipFill rotWithShape="1">
          <a:blip r:embed="rId4"/>
          <a:srcRect t="864"/>
          <a:stretch/>
        </p:blipFill>
        <p:spPr>
          <a:xfrm>
            <a:off x="5777135" y="4630873"/>
            <a:ext cx="4246114" cy="3133657"/>
          </a:xfrm>
          <a:prstGeom prst="rect">
            <a:avLst/>
          </a:prstGeom>
        </p:spPr>
      </p:pic>
      <p:sp>
        <p:nvSpPr>
          <p:cNvPr id="17" name="Rectangle: Rounded Corners 16">
            <a:extLst>
              <a:ext uri="{FF2B5EF4-FFF2-40B4-BE49-F238E27FC236}">
                <a16:creationId xmlns:a16="http://schemas.microsoft.com/office/drawing/2014/main" id="{5B576BBF-AADE-9C2E-10D0-29E65AF881B0}"/>
              </a:ext>
            </a:extLst>
          </p:cNvPr>
          <p:cNvSpPr/>
          <p:nvPr/>
        </p:nvSpPr>
        <p:spPr>
          <a:xfrm>
            <a:off x="5546558" y="3332747"/>
            <a:ext cx="4476691" cy="1212103"/>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18" name="Rectangle: Rounded Corners 17">
            <a:extLst>
              <a:ext uri="{FF2B5EF4-FFF2-40B4-BE49-F238E27FC236}">
                <a16:creationId xmlns:a16="http://schemas.microsoft.com/office/drawing/2014/main" id="{789B30AA-4626-23B5-7FC5-C9B1D98BC098}"/>
              </a:ext>
            </a:extLst>
          </p:cNvPr>
          <p:cNvSpPr/>
          <p:nvPr/>
        </p:nvSpPr>
        <p:spPr>
          <a:xfrm>
            <a:off x="5546558" y="6724399"/>
            <a:ext cx="4476691" cy="1101912"/>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cxnSp>
        <p:nvCxnSpPr>
          <p:cNvPr id="20" name="Straight Arrow Connector 19">
            <a:extLst>
              <a:ext uri="{FF2B5EF4-FFF2-40B4-BE49-F238E27FC236}">
                <a16:creationId xmlns:a16="http://schemas.microsoft.com/office/drawing/2014/main" id="{AF53D910-300D-8DC2-C17F-C6440636C111}"/>
              </a:ext>
            </a:extLst>
          </p:cNvPr>
          <p:cNvCxnSpPr>
            <a:cxnSpLocks/>
          </p:cNvCxnSpPr>
          <p:nvPr/>
        </p:nvCxnSpPr>
        <p:spPr>
          <a:xfrm>
            <a:off x="10023249" y="3958389"/>
            <a:ext cx="1142056"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21" name="TextBox 20">
            <a:extLst>
              <a:ext uri="{FF2B5EF4-FFF2-40B4-BE49-F238E27FC236}">
                <a16:creationId xmlns:a16="http://schemas.microsoft.com/office/drawing/2014/main" id="{E5DA6316-43B3-078A-F2C5-60ED90E2D75C}"/>
              </a:ext>
            </a:extLst>
          </p:cNvPr>
          <p:cNvSpPr txBox="1"/>
          <p:nvPr/>
        </p:nvSpPr>
        <p:spPr>
          <a:xfrm>
            <a:off x="11165305" y="3654104"/>
            <a:ext cx="2887579" cy="569387"/>
          </a:xfrm>
          <a:prstGeom prst="rect">
            <a:avLst/>
          </a:prstGeom>
          <a:noFill/>
        </p:spPr>
        <p:txBody>
          <a:bodyPr wrap="square" rtlCol="0">
            <a:spAutoFit/>
          </a:bodyPr>
          <a:lstStyle/>
          <a:p>
            <a:r>
              <a:rPr lang="en-CA" b="1" dirty="0" err="1"/>
              <a:t>Item_Visibility</a:t>
            </a:r>
            <a:endParaRPr lang="en-CA" b="1" dirty="0"/>
          </a:p>
        </p:txBody>
      </p:sp>
      <p:cxnSp>
        <p:nvCxnSpPr>
          <p:cNvPr id="23" name="Straight Arrow Connector 22">
            <a:extLst>
              <a:ext uri="{FF2B5EF4-FFF2-40B4-BE49-F238E27FC236}">
                <a16:creationId xmlns:a16="http://schemas.microsoft.com/office/drawing/2014/main" id="{8E4EC565-FB85-BB3E-2F40-4D4072BC2A10}"/>
              </a:ext>
            </a:extLst>
          </p:cNvPr>
          <p:cNvCxnSpPr>
            <a:cxnSpLocks/>
          </p:cNvCxnSpPr>
          <p:nvPr/>
        </p:nvCxnSpPr>
        <p:spPr>
          <a:xfrm flipH="1">
            <a:off x="4379495" y="7323221"/>
            <a:ext cx="1167063"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24" name="TextBox 23">
            <a:extLst>
              <a:ext uri="{FF2B5EF4-FFF2-40B4-BE49-F238E27FC236}">
                <a16:creationId xmlns:a16="http://schemas.microsoft.com/office/drawing/2014/main" id="{E18DEB90-C6EC-B269-66ED-C53B80971448}"/>
              </a:ext>
            </a:extLst>
          </p:cNvPr>
          <p:cNvSpPr txBox="1"/>
          <p:nvPr/>
        </p:nvSpPr>
        <p:spPr>
          <a:xfrm>
            <a:off x="986590" y="7018936"/>
            <a:ext cx="3777916" cy="569387"/>
          </a:xfrm>
          <a:prstGeom prst="rect">
            <a:avLst/>
          </a:prstGeom>
          <a:noFill/>
        </p:spPr>
        <p:txBody>
          <a:bodyPr wrap="square" rtlCol="0">
            <a:spAutoFit/>
          </a:bodyPr>
          <a:lstStyle/>
          <a:p>
            <a:r>
              <a:rPr lang="en-CA" b="1" dirty="0" err="1"/>
              <a:t>Item_Outlet_Sale</a:t>
            </a:r>
            <a:endParaRPr lang="en-CA" b="1" dirty="0"/>
          </a:p>
        </p:txBody>
      </p:sp>
    </p:spTree>
    <p:extLst>
      <p:ext uri="{BB962C8B-B14F-4D97-AF65-F5344CB8AC3E}">
        <p14:creationId xmlns:p14="http://schemas.microsoft.com/office/powerpoint/2010/main" val="2190919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78F6149D-DAF6-CB78-FDDF-8DA02CC60C5B}"/>
              </a:ext>
            </a:extLst>
          </p:cNvPr>
          <p:cNvSpPr/>
          <p:nvPr/>
        </p:nvSpPr>
        <p:spPr>
          <a:xfrm>
            <a:off x="470444" y="1072714"/>
            <a:ext cx="7303169" cy="7090360"/>
          </a:xfrm>
          <a:prstGeom prst="roundRect">
            <a:avLst>
              <a:gd name="adj" fmla="val 3940"/>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5" name="Slide Number Placeholder 4">
            <a:extLst>
              <a:ext uri="{FF2B5EF4-FFF2-40B4-BE49-F238E27FC236}">
                <a16:creationId xmlns:a16="http://schemas.microsoft.com/office/drawing/2014/main" id="{E835ABCC-510C-9A88-A5B2-CD47333C62EB}"/>
              </a:ext>
            </a:extLst>
          </p:cNvPr>
          <p:cNvSpPr>
            <a:spLocks noGrp="1"/>
          </p:cNvSpPr>
          <p:nvPr>
            <p:ph type="sldNum" sz="quarter" idx="19"/>
          </p:nvPr>
        </p:nvSpPr>
        <p:spPr/>
        <p:txBody>
          <a:bodyPr/>
          <a:lstStyle/>
          <a:p>
            <a:fld id="{DEF3F5F5-7776-394F-A41F-3BAFC9CC9F8E}" type="slidenum">
              <a:rPr lang="en-US" smtClean="0"/>
              <a:pPr/>
              <a:t>15</a:t>
            </a:fld>
            <a:endParaRPr lang="en-US" dirty="0"/>
          </a:p>
        </p:txBody>
      </p:sp>
      <p:cxnSp>
        <p:nvCxnSpPr>
          <p:cNvPr id="35" name="Straight Connector 34">
            <a:extLst>
              <a:ext uri="{FF2B5EF4-FFF2-40B4-BE49-F238E27FC236}">
                <a16:creationId xmlns:a16="http://schemas.microsoft.com/office/drawing/2014/main" id="{361FD7D6-B8DA-35BB-D2E6-0D6154FA6FB0}"/>
              </a:ext>
            </a:extLst>
          </p:cNvPr>
          <p:cNvCxnSpPr>
            <a:cxnSpLocks/>
          </p:cNvCxnSpPr>
          <p:nvPr/>
        </p:nvCxnSpPr>
        <p:spPr>
          <a:xfrm>
            <a:off x="199082" y="786786"/>
            <a:ext cx="7770168"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A38E9CC-BBF9-00A3-212D-E0C0285EB4B1}"/>
              </a:ext>
            </a:extLst>
          </p:cNvPr>
          <p:cNvSpPr txBox="1"/>
          <p:nvPr/>
        </p:nvSpPr>
        <p:spPr>
          <a:xfrm>
            <a:off x="69849" y="17345"/>
            <a:ext cx="13622087" cy="769441"/>
          </a:xfrm>
          <a:prstGeom prst="rect">
            <a:avLst/>
          </a:prstGeom>
          <a:noFill/>
        </p:spPr>
        <p:txBody>
          <a:bodyPr wrap="square" rtlCol="0">
            <a:spAutoFit/>
          </a:bodyPr>
          <a:lstStyle/>
          <a:p>
            <a:r>
              <a:rPr lang="en-CA" sz="4400" b="1" dirty="0"/>
              <a:t>Data Preparation and Feature Engineering</a:t>
            </a:r>
          </a:p>
        </p:txBody>
      </p:sp>
      <p:pic>
        <p:nvPicPr>
          <p:cNvPr id="11" name="Picture 10">
            <a:extLst>
              <a:ext uri="{FF2B5EF4-FFF2-40B4-BE49-F238E27FC236}">
                <a16:creationId xmlns:a16="http://schemas.microsoft.com/office/drawing/2014/main" id="{A19804D2-85F6-E4BA-E86E-CADF8423114D}"/>
              </a:ext>
            </a:extLst>
          </p:cNvPr>
          <p:cNvPicPr>
            <a:picLocks noChangeAspect="1"/>
          </p:cNvPicPr>
          <p:nvPr/>
        </p:nvPicPr>
        <p:blipFill rotWithShape="1">
          <a:blip r:embed="rId3"/>
          <a:srcRect/>
          <a:stretch/>
        </p:blipFill>
        <p:spPr>
          <a:xfrm>
            <a:off x="728214" y="1338899"/>
            <a:ext cx="6783628" cy="2422723"/>
          </a:xfrm>
          <a:prstGeom prst="rect">
            <a:avLst/>
          </a:prstGeom>
        </p:spPr>
      </p:pic>
      <p:pic>
        <p:nvPicPr>
          <p:cNvPr id="13" name="Picture 12">
            <a:extLst>
              <a:ext uri="{FF2B5EF4-FFF2-40B4-BE49-F238E27FC236}">
                <a16:creationId xmlns:a16="http://schemas.microsoft.com/office/drawing/2014/main" id="{2E36E063-B639-1871-7781-7C7AD67AEF5B}"/>
              </a:ext>
            </a:extLst>
          </p:cNvPr>
          <p:cNvPicPr>
            <a:picLocks noChangeAspect="1"/>
          </p:cNvPicPr>
          <p:nvPr/>
        </p:nvPicPr>
        <p:blipFill>
          <a:blip r:embed="rId4"/>
          <a:stretch>
            <a:fillRect/>
          </a:stretch>
        </p:blipFill>
        <p:spPr>
          <a:xfrm>
            <a:off x="728214" y="3839841"/>
            <a:ext cx="6783628" cy="2057373"/>
          </a:xfrm>
          <a:prstGeom prst="rect">
            <a:avLst/>
          </a:prstGeom>
        </p:spPr>
      </p:pic>
      <p:pic>
        <p:nvPicPr>
          <p:cNvPr id="15" name="Picture 14">
            <a:extLst>
              <a:ext uri="{FF2B5EF4-FFF2-40B4-BE49-F238E27FC236}">
                <a16:creationId xmlns:a16="http://schemas.microsoft.com/office/drawing/2014/main" id="{0DB5DF2D-0172-1B31-7169-550D10F9803B}"/>
              </a:ext>
            </a:extLst>
          </p:cNvPr>
          <p:cNvPicPr>
            <a:picLocks noChangeAspect="1"/>
          </p:cNvPicPr>
          <p:nvPr/>
        </p:nvPicPr>
        <p:blipFill>
          <a:blip r:embed="rId5"/>
          <a:stretch>
            <a:fillRect/>
          </a:stretch>
        </p:blipFill>
        <p:spPr>
          <a:xfrm>
            <a:off x="728214" y="5975433"/>
            <a:ext cx="6783628" cy="1691569"/>
          </a:xfrm>
          <a:prstGeom prst="rect">
            <a:avLst/>
          </a:prstGeom>
        </p:spPr>
      </p:pic>
      <p:cxnSp>
        <p:nvCxnSpPr>
          <p:cNvPr id="19" name="Straight Arrow Connector 18">
            <a:extLst>
              <a:ext uri="{FF2B5EF4-FFF2-40B4-BE49-F238E27FC236}">
                <a16:creationId xmlns:a16="http://schemas.microsoft.com/office/drawing/2014/main" id="{A234508C-CDFF-E638-7224-CE939F186E8B}"/>
              </a:ext>
            </a:extLst>
          </p:cNvPr>
          <p:cNvCxnSpPr/>
          <p:nvPr/>
        </p:nvCxnSpPr>
        <p:spPr>
          <a:xfrm flipH="1">
            <a:off x="11182023" y="8497455"/>
            <a:ext cx="220688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1" name="Picture 20">
            <a:extLst>
              <a:ext uri="{FF2B5EF4-FFF2-40B4-BE49-F238E27FC236}">
                <a16:creationId xmlns:a16="http://schemas.microsoft.com/office/drawing/2014/main" id="{8887BEA7-B797-6882-0679-F87BCC4C8421}"/>
              </a:ext>
            </a:extLst>
          </p:cNvPr>
          <p:cNvPicPr>
            <a:picLocks noChangeAspect="1"/>
          </p:cNvPicPr>
          <p:nvPr/>
        </p:nvPicPr>
        <p:blipFill>
          <a:blip r:embed="rId6"/>
          <a:stretch>
            <a:fillRect/>
          </a:stretch>
        </p:blipFill>
        <p:spPr>
          <a:xfrm>
            <a:off x="3834945" y="5752152"/>
            <a:ext cx="4459088" cy="4602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3" name="Picture 22">
            <a:extLst>
              <a:ext uri="{FF2B5EF4-FFF2-40B4-BE49-F238E27FC236}">
                <a16:creationId xmlns:a16="http://schemas.microsoft.com/office/drawing/2014/main" id="{971E7B22-4C84-9211-9BA7-0E3BF3CE9ADC}"/>
              </a:ext>
            </a:extLst>
          </p:cNvPr>
          <p:cNvPicPr>
            <a:picLocks noChangeAspect="1"/>
          </p:cNvPicPr>
          <p:nvPr/>
        </p:nvPicPr>
        <p:blipFill>
          <a:blip r:embed="rId7"/>
          <a:stretch>
            <a:fillRect/>
          </a:stretch>
        </p:blipFill>
        <p:spPr>
          <a:xfrm>
            <a:off x="3871015" y="7494653"/>
            <a:ext cx="4423018" cy="5011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4" name="Arrow: Right 23">
            <a:extLst>
              <a:ext uri="{FF2B5EF4-FFF2-40B4-BE49-F238E27FC236}">
                <a16:creationId xmlns:a16="http://schemas.microsoft.com/office/drawing/2014/main" id="{A9A2F5F8-3407-A48C-B4A8-A87B46B33362}"/>
              </a:ext>
            </a:extLst>
          </p:cNvPr>
          <p:cNvSpPr/>
          <p:nvPr/>
        </p:nvSpPr>
        <p:spPr>
          <a:xfrm>
            <a:off x="8128794" y="3761622"/>
            <a:ext cx="2146174" cy="1426630"/>
          </a:xfrm>
          <a:prstGeom prst="rightArrow">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CA"/>
          </a:p>
        </p:txBody>
      </p:sp>
      <p:pic>
        <p:nvPicPr>
          <p:cNvPr id="26" name="Picture 25">
            <a:extLst>
              <a:ext uri="{FF2B5EF4-FFF2-40B4-BE49-F238E27FC236}">
                <a16:creationId xmlns:a16="http://schemas.microsoft.com/office/drawing/2014/main" id="{387A5D0B-3BE9-01B0-D09B-D174D25D9D8C}"/>
              </a:ext>
            </a:extLst>
          </p:cNvPr>
          <p:cNvPicPr>
            <a:picLocks noChangeAspect="1"/>
          </p:cNvPicPr>
          <p:nvPr/>
        </p:nvPicPr>
        <p:blipFill>
          <a:blip r:embed="rId8"/>
          <a:stretch>
            <a:fillRect/>
          </a:stretch>
        </p:blipFill>
        <p:spPr>
          <a:xfrm>
            <a:off x="10274968" y="1820437"/>
            <a:ext cx="5029458" cy="4038808"/>
          </a:xfrm>
          <a:prstGeom prst="rect">
            <a:avLst/>
          </a:prstGeom>
        </p:spPr>
      </p:pic>
      <p:sp>
        <p:nvSpPr>
          <p:cNvPr id="27" name="Rectangle: Rounded Corners 26">
            <a:extLst>
              <a:ext uri="{FF2B5EF4-FFF2-40B4-BE49-F238E27FC236}">
                <a16:creationId xmlns:a16="http://schemas.microsoft.com/office/drawing/2014/main" id="{056E290A-B6C8-12C0-CB7A-18D0367D1A8A}"/>
              </a:ext>
            </a:extLst>
          </p:cNvPr>
          <p:cNvSpPr/>
          <p:nvPr/>
        </p:nvSpPr>
        <p:spPr>
          <a:xfrm>
            <a:off x="10274968" y="6212380"/>
            <a:ext cx="4885078" cy="603370"/>
          </a:xfrm>
          <a:prstGeom prst="round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CA" b="1" dirty="0">
                <a:solidFill>
                  <a:srgbClr val="43B02A"/>
                </a:solidFill>
              </a:rPr>
              <a:t>Outliers removed from</a:t>
            </a:r>
          </a:p>
          <a:p>
            <a:pPr algn="ctr"/>
            <a:r>
              <a:rPr lang="en-CA" b="1" dirty="0" err="1">
                <a:solidFill>
                  <a:srgbClr val="43B02A"/>
                </a:solidFill>
              </a:rPr>
              <a:t>Item_Visibility</a:t>
            </a:r>
            <a:endParaRPr lang="en-CA" b="1" dirty="0">
              <a:solidFill>
                <a:srgbClr val="43B02A"/>
              </a:solidFill>
            </a:endParaRPr>
          </a:p>
        </p:txBody>
      </p:sp>
    </p:spTree>
    <p:extLst>
      <p:ext uri="{BB962C8B-B14F-4D97-AF65-F5344CB8AC3E}">
        <p14:creationId xmlns:p14="http://schemas.microsoft.com/office/powerpoint/2010/main" val="23919605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78F6149D-DAF6-CB78-FDDF-8DA02CC60C5B}"/>
              </a:ext>
            </a:extLst>
          </p:cNvPr>
          <p:cNvSpPr/>
          <p:nvPr/>
        </p:nvSpPr>
        <p:spPr>
          <a:xfrm>
            <a:off x="338096" y="2299816"/>
            <a:ext cx="7303169" cy="4684608"/>
          </a:xfrm>
          <a:prstGeom prst="roundRect">
            <a:avLst>
              <a:gd name="adj" fmla="val 3940"/>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5" name="Slide Number Placeholder 4">
            <a:extLst>
              <a:ext uri="{FF2B5EF4-FFF2-40B4-BE49-F238E27FC236}">
                <a16:creationId xmlns:a16="http://schemas.microsoft.com/office/drawing/2014/main" id="{E835ABCC-510C-9A88-A5B2-CD47333C62EB}"/>
              </a:ext>
            </a:extLst>
          </p:cNvPr>
          <p:cNvSpPr>
            <a:spLocks noGrp="1"/>
          </p:cNvSpPr>
          <p:nvPr>
            <p:ph type="sldNum" sz="quarter" idx="19"/>
          </p:nvPr>
        </p:nvSpPr>
        <p:spPr/>
        <p:txBody>
          <a:bodyPr/>
          <a:lstStyle/>
          <a:p>
            <a:fld id="{DEF3F5F5-7776-394F-A41F-3BAFC9CC9F8E}" type="slidenum">
              <a:rPr lang="en-US" smtClean="0"/>
              <a:pPr/>
              <a:t>16</a:t>
            </a:fld>
            <a:endParaRPr lang="en-US" dirty="0"/>
          </a:p>
        </p:txBody>
      </p:sp>
      <p:cxnSp>
        <p:nvCxnSpPr>
          <p:cNvPr id="35" name="Straight Connector 34">
            <a:extLst>
              <a:ext uri="{FF2B5EF4-FFF2-40B4-BE49-F238E27FC236}">
                <a16:creationId xmlns:a16="http://schemas.microsoft.com/office/drawing/2014/main" id="{361FD7D6-B8DA-35BB-D2E6-0D6154FA6FB0}"/>
              </a:ext>
            </a:extLst>
          </p:cNvPr>
          <p:cNvCxnSpPr>
            <a:cxnSpLocks/>
          </p:cNvCxnSpPr>
          <p:nvPr/>
        </p:nvCxnSpPr>
        <p:spPr>
          <a:xfrm>
            <a:off x="199082" y="786786"/>
            <a:ext cx="7770168"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A38E9CC-BBF9-00A3-212D-E0C0285EB4B1}"/>
              </a:ext>
            </a:extLst>
          </p:cNvPr>
          <p:cNvSpPr txBox="1"/>
          <p:nvPr/>
        </p:nvSpPr>
        <p:spPr>
          <a:xfrm>
            <a:off x="69849" y="-57733"/>
            <a:ext cx="13622087" cy="769441"/>
          </a:xfrm>
          <a:prstGeom prst="rect">
            <a:avLst/>
          </a:prstGeom>
          <a:noFill/>
        </p:spPr>
        <p:txBody>
          <a:bodyPr wrap="square" rtlCol="0">
            <a:spAutoFit/>
          </a:bodyPr>
          <a:lstStyle/>
          <a:p>
            <a:r>
              <a:rPr lang="en-CA" sz="4400" b="1" dirty="0"/>
              <a:t>Data Preparation and Feature Engineering</a:t>
            </a:r>
          </a:p>
        </p:txBody>
      </p:sp>
      <p:cxnSp>
        <p:nvCxnSpPr>
          <p:cNvPr id="19" name="Straight Arrow Connector 18">
            <a:extLst>
              <a:ext uri="{FF2B5EF4-FFF2-40B4-BE49-F238E27FC236}">
                <a16:creationId xmlns:a16="http://schemas.microsoft.com/office/drawing/2014/main" id="{A234508C-CDFF-E638-7224-CE939F186E8B}"/>
              </a:ext>
            </a:extLst>
          </p:cNvPr>
          <p:cNvCxnSpPr/>
          <p:nvPr/>
        </p:nvCxnSpPr>
        <p:spPr>
          <a:xfrm flipH="1">
            <a:off x="11182023" y="8497455"/>
            <a:ext cx="220688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Arrow: Right 23">
            <a:extLst>
              <a:ext uri="{FF2B5EF4-FFF2-40B4-BE49-F238E27FC236}">
                <a16:creationId xmlns:a16="http://schemas.microsoft.com/office/drawing/2014/main" id="{A9A2F5F8-3407-A48C-B4A8-A87B46B33362}"/>
              </a:ext>
            </a:extLst>
          </p:cNvPr>
          <p:cNvSpPr/>
          <p:nvPr/>
        </p:nvSpPr>
        <p:spPr>
          <a:xfrm>
            <a:off x="7969250" y="4509605"/>
            <a:ext cx="1520532" cy="917041"/>
          </a:xfrm>
          <a:prstGeom prst="rightArrow">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CA"/>
          </a:p>
        </p:txBody>
      </p:sp>
      <p:sp>
        <p:nvSpPr>
          <p:cNvPr id="27" name="Rectangle: Rounded Corners 26">
            <a:extLst>
              <a:ext uri="{FF2B5EF4-FFF2-40B4-BE49-F238E27FC236}">
                <a16:creationId xmlns:a16="http://schemas.microsoft.com/office/drawing/2014/main" id="{056E290A-B6C8-12C0-CB7A-18D0367D1A8A}"/>
              </a:ext>
            </a:extLst>
          </p:cNvPr>
          <p:cNvSpPr/>
          <p:nvPr/>
        </p:nvSpPr>
        <p:spPr>
          <a:xfrm>
            <a:off x="10070431" y="5744664"/>
            <a:ext cx="4885078" cy="603370"/>
          </a:xfrm>
          <a:prstGeom prst="round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CA" b="1" dirty="0">
                <a:solidFill>
                  <a:srgbClr val="43B02A"/>
                </a:solidFill>
              </a:rPr>
              <a:t>Outliers removed from</a:t>
            </a:r>
          </a:p>
          <a:p>
            <a:pPr algn="ctr"/>
            <a:r>
              <a:rPr lang="en-CA" b="1" dirty="0" err="1">
                <a:solidFill>
                  <a:srgbClr val="43B02A"/>
                </a:solidFill>
              </a:rPr>
              <a:t>Item_Outlet_Sales</a:t>
            </a:r>
            <a:endParaRPr lang="en-CA" b="1" dirty="0">
              <a:solidFill>
                <a:srgbClr val="43B02A"/>
              </a:solidFill>
            </a:endParaRPr>
          </a:p>
        </p:txBody>
      </p:sp>
      <p:pic>
        <p:nvPicPr>
          <p:cNvPr id="6" name="Picture 5">
            <a:extLst>
              <a:ext uri="{FF2B5EF4-FFF2-40B4-BE49-F238E27FC236}">
                <a16:creationId xmlns:a16="http://schemas.microsoft.com/office/drawing/2014/main" id="{7D995971-BCDF-0BD8-DB60-3AD44E02FB0A}"/>
              </a:ext>
            </a:extLst>
          </p:cNvPr>
          <p:cNvPicPr>
            <a:picLocks noChangeAspect="1"/>
          </p:cNvPicPr>
          <p:nvPr/>
        </p:nvPicPr>
        <p:blipFill>
          <a:blip r:embed="rId3"/>
          <a:stretch>
            <a:fillRect/>
          </a:stretch>
        </p:blipFill>
        <p:spPr>
          <a:xfrm>
            <a:off x="595866" y="2498773"/>
            <a:ext cx="6574954" cy="1941177"/>
          </a:xfrm>
          <a:prstGeom prst="rect">
            <a:avLst/>
          </a:prstGeom>
        </p:spPr>
      </p:pic>
      <p:pic>
        <p:nvPicPr>
          <p:cNvPr id="9" name="Picture 8">
            <a:extLst>
              <a:ext uri="{FF2B5EF4-FFF2-40B4-BE49-F238E27FC236}">
                <a16:creationId xmlns:a16="http://schemas.microsoft.com/office/drawing/2014/main" id="{CD37DAF2-B1FD-AEC4-2B88-FC3E6C478A06}"/>
              </a:ext>
            </a:extLst>
          </p:cNvPr>
          <p:cNvPicPr>
            <a:picLocks noChangeAspect="1"/>
          </p:cNvPicPr>
          <p:nvPr/>
        </p:nvPicPr>
        <p:blipFill>
          <a:blip r:embed="rId4"/>
          <a:stretch>
            <a:fillRect/>
          </a:stretch>
        </p:blipFill>
        <p:spPr>
          <a:xfrm>
            <a:off x="595865" y="4968126"/>
            <a:ext cx="6574955" cy="1613034"/>
          </a:xfrm>
          <a:prstGeom prst="rect">
            <a:avLst/>
          </a:prstGeom>
        </p:spPr>
      </p:pic>
      <p:pic>
        <p:nvPicPr>
          <p:cNvPr id="12" name="Picture 11">
            <a:extLst>
              <a:ext uri="{FF2B5EF4-FFF2-40B4-BE49-F238E27FC236}">
                <a16:creationId xmlns:a16="http://schemas.microsoft.com/office/drawing/2014/main" id="{5F1E1226-44F0-8DE8-85D1-3218EFAF4C3E}"/>
              </a:ext>
            </a:extLst>
          </p:cNvPr>
          <p:cNvPicPr>
            <a:picLocks noChangeAspect="1"/>
          </p:cNvPicPr>
          <p:nvPr/>
        </p:nvPicPr>
        <p:blipFill>
          <a:blip r:embed="rId5"/>
          <a:stretch>
            <a:fillRect/>
          </a:stretch>
        </p:blipFill>
        <p:spPr>
          <a:xfrm>
            <a:off x="9531739" y="3857385"/>
            <a:ext cx="6211965" cy="1631715"/>
          </a:xfrm>
          <a:prstGeom prst="rect">
            <a:avLst/>
          </a:prstGeom>
        </p:spPr>
      </p:pic>
      <p:pic>
        <p:nvPicPr>
          <p:cNvPr id="17" name="Picture 16">
            <a:extLst>
              <a:ext uri="{FF2B5EF4-FFF2-40B4-BE49-F238E27FC236}">
                <a16:creationId xmlns:a16="http://schemas.microsoft.com/office/drawing/2014/main" id="{C9A2E5D1-CD9B-4071-A4E9-3A0ED7CC009B}"/>
              </a:ext>
            </a:extLst>
          </p:cNvPr>
          <p:cNvPicPr>
            <a:picLocks noChangeAspect="1"/>
          </p:cNvPicPr>
          <p:nvPr/>
        </p:nvPicPr>
        <p:blipFill>
          <a:blip r:embed="rId6"/>
          <a:stretch>
            <a:fillRect/>
          </a:stretch>
        </p:blipFill>
        <p:spPr>
          <a:xfrm>
            <a:off x="5286124" y="3090719"/>
            <a:ext cx="3330201" cy="3623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 name="Picture 19">
            <a:extLst>
              <a:ext uri="{FF2B5EF4-FFF2-40B4-BE49-F238E27FC236}">
                <a16:creationId xmlns:a16="http://schemas.microsoft.com/office/drawing/2014/main" id="{C1024649-8A7D-30F8-7671-9818F92DEEE8}"/>
              </a:ext>
            </a:extLst>
          </p:cNvPr>
          <p:cNvPicPr>
            <a:picLocks noChangeAspect="1"/>
          </p:cNvPicPr>
          <p:nvPr/>
        </p:nvPicPr>
        <p:blipFill>
          <a:blip r:embed="rId7"/>
          <a:stretch>
            <a:fillRect/>
          </a:stretch>
        </p:blipFill>
        <p:spPr>
          <a:xfrm>
            <a:off x="5323245" y="6581160"/>
            <a:ext cx="3406271" cy="2873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85419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382ADFF-8F2A-4807-7C7F-45815161BF03}"/>
              </a:ext>
            </a:extLst>
          </p:cNvPr>
          <p:cNvSpPr>
            <a:spLocks noGrp="1"/>
          </p:cNvSpPr>
          <p:nvPr>
            <p:ph type="sldNum" sz="quarter" idx="19"/>
          </p:nvPr>
        </p:nvSpPr>
        <p:spPr/>
        <p:txBody>
          <a:bodyPr/>
          <a:lstStyle/>
          <a:p>
            <a:fld id="{DEF3F5F5-7776-394F-A41F-3BAFC9CC9F8E}" type="slidenum">
              <a:rPr lang="en-US" smtClean="0"/>
              <a:pPr/>
              <a:t>17</a:t>
            </a:fld>
            <a:endParaRPr lang="en-US" dirty="0"/>
          </a:p>
        </p:txBody>
      </p:sp>
      <p:cxnSp>
        <p:nvCxnSpPr>
          <p:cNvPr id="5" name="Straight Connector 4">
            <a:extLst>
              <a:ext uri="{FF2B5EF4-FFF2-40B4-BE49-F238E27FC236}">
                <a16:creationId xmlns:a16="http://schemas.microsoft.com/office/drawing/2014/main" id="{FECC68B8-F423-31F8-3C65-D3EE4BA8A92D}"/>
              </a:ext>
            </a:extLst>
          </p:cNvPr>
          <p:cNvCxnSpPr>
            <a:cxnSpLocks/>
          </p:cNvCxnSpPr>
          <p:nvPr/>
        </p:nvCxnSpPr>
        <p:spPr>
          <a:xfrm>
            <a:off x="199082" y="786786"/>
            <a:ext cx="7770168"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1827450C-6CAD-1340-7110-BE469A4334BA}"/>
              </a:ext>
            </a:extLst>
          </p:cNvPr>
          <p:cNvSpPr txBox="1"/>
          <p:nvPr/>
        </p:nvSpPr>
        <p:spPr>
          <a:xfrm>
            <a:off x="69849" y="-57733"/>
            <a:ext cx="13622087" cy="769441"/>
          </a:xfrm>
          <a:prstGeom prst="rect">
            <a:avLst/>
          </a:prstGeom>
          <a:noFill/>
        </p:spPr>
        <p:txBody>
          <a:bodyPr wrap="square" rtlCol="0">
            <a:spAutoFit/>
          </a:bodyPr>
          <a:lstStyle/>
          <a:p>
            <a:r>
              <a:rPr lang="en-CA" sz="4400" b="1" dirty="0"/>
              <a:t>Data Preparation and Feature Engineering</a:t>
            </a:r>
          </a:p>
        </p:txBody>
      </p:sp>
      <p:pic>
        <p:nvPicPr>
          <p:cNvPr id="8" name="Picture 7">
            <a:extLst>
              <a:ext uri="{FF2B5EF4-FFF2-40B4-BE49-F238E27FC236}">
                <a16:creationId xmlns:a16="http://schemas.microsoft.com/office/drawing/2014/main" id="{0F7A0BA8-7E2E-86BE-15AE-2BEE75C37D9E}"/>
              </a:ext>
            </a:extLst>
          </p:cNvPr>
          <p:cNvPicPr>
            <a:picLocks noChangeAspect="1"/>
          </p:cNvPicPr>
          <p:nvPr/>
        </p:nvPicPr>
        <p:blipFill>
          <a:blip r:embed="rId2"/>
          <a:stretch>
            <a:fillRect/>
          </a:stretch>
        </p:blipFill>
        <p:spPr>
          <a:xfrm>
            <a:off x="660212" y="1045946"/>
            <a:ext cx="6404093" cy="4274101"/>
          </a:xfrm>
          <a:prstGeom prst="rect">
            <a:avLst/>
          </a:prstGeom>
          <a:ln>
            <a:solidFill>
              <a:schemeClr val="tx1"/>
            </a:solidFill>
          </a:ln>
          <a:effectLst>
            <a:outerShdw blurRad="76200" dir="13500000" sy="23000" kx="1200000" algn="br" rotWithShape="0">
              <a:prstClr val="black">
                <a:alpha val="20000"/>
              </a:prstClr>
            </a:outerShdw>
          </a:effectLst>
        </p:spPr>
      </p:pic>
      <p:pic>
        <p:nvPicPr>
          <p:cNvPr id="10" name="Picture 9">
            <a:extLst>
              <a:ext uri="{FF2B5EF4-FFF2-40B4-BE49-F238E27FC236}">
                <a16:creationId xmlns:a16="http://schemas.microsoft.com/office/drawing/2014/main" id="{E475FFFF-9A88-1807-0945-487E7C261083}"/>
              </a:ext>
            </a:extLst>
          </p:cNvPr>
          <p:cNvPicPr>
            <a:picLocks noChangeAspect="1"/>
          </p:cNvPicPr>
          <p:nvPr/>
        </p:nvPicPr>
        <p:blipFill>
          <a:blip r:embed="rId3"/>
          <a:stretch>
            <a:fillRect/>
          </a:stretch>
        </p:blipFill>
        <p:spPr>
          <a:xfrm>
            <a:off x="7216975" y="4018546"/>
            <a:ext cx="8763886" cy="3934327"/>
          </a:xfrm>
          <a:prstGeom prst="rect">
            <a:avLst/>
          </a:prstGeom>
          <a:ln>
            <a:solidFill>
              <a:schemeClr val="tx1"/>
            </a:solidFill>
          </a:ln>
          <a:effectLst>
            <a:outerShdw blurRad="76200" dir="13500000" sy="23000" kx="1200000" algn="br" rotWithShape="0">
              <a:prstClr val="black">
                <a:alpha val="20000"/>
              </a:prstClr>
            </a:outerShdw>
          </a:effectLst>
        </p:spPr>
      </p:pic>
      <p:sp>
        <p:nvSpPr>
          <p:cNvPr id="12" name="Arrow: Bent 11">
            <a:extLst>
              <a:ext uri="{FF2B5EF4-FFF2-40B4-BE49-F238E27FC236}">
                <a16:creationId xmlns:a16="http://schemas.microsoft.com/office/drawing/2014/main" id="{25798D84-ECED-31EA-F43F-63F2A920CC59}"/>
              </a:ext>
            </a:extLst>
          </p:cNvPr>
          <p:cNvSpPr/>
          <p:nvPr/>
        </p:nvSpPr>
        <p:spPr>
          <a:xfrm rot="5400000">
            <a:off x="8417209" y="1660322"/>
            <a:ext cx="1340439" cy="2774437"/>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solidFill>
                <a:schemeClr val="tx1"/>
              </a:solidFill>
            </a:endParaRPr>
          </a:p>
        </p:txBody>
      </p:sp>
    </p:spTree>
    <p:extLst>
      <p:ext uri="{BB962C8B-B14F-4D97-AF65-F5344CB8AC3E}">
        <p14:creationId xmlns:p14="http://schemas.microsoft.com/office/powerpoint/2010/main" val="20304502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8057F55-0DAC-C3B2-A115-24C7A1E9D254}"/>
              </a:ext>
            </a:extLst>
          </p:cNvPr>
          <p:cNvSpPr>
            <a:spLocks noGrp="1"/>
          </p:cNvSpPr>
          <p:nvPr>
            <p:ph type="sldNum" sz="quarter" idx="19"/>
          </p:nvPr>
        </p:nvSpPr>
        <p:spPr/>
        <p:txBody>
          <a:bodyPr/>
          <a:lstStyle/>
          <a:p>
            <a:fld id="{DEF3F5F5-7776-394F-A41F-3BAFC9CC9F8E}" type="slidenum">
              <a:rPr lang="en-US" smtClean="0"/>
              <a:pPr/>
              <a:t>18</a:t>
            </a:fld>
            <a:endParaRPr lang="en-US" dirty="0"/>
          </a:p>
        </p:txBody>
      </p:sp>
      <p:cxnSp>
        <p:nvCxnSpPr>
          <p:cNvPr id="5" name="Straight Connector 4">
            <a:extLst>
              <a:ext uri="{FF2B5EF4-FFF2-40B4-BE49-F238E27FC236}">
                <a16:creationId xmlns:a16="http://schemas.microsoft.com/office/drawing/2014/main" id="{7A576921-D823-9CDE-8207-7AB0CB400E4D}"/>
              </a:ext>
            </a:extLst>
          </p:cNvPr>
          <p:cNvCxnSpPr>
            <a:cxnSpLocks/>
          </p:cNvCxnSpPr>
          <p:nvPr/>
        </p:nvCxnSpPr>
        <p:spPr>
          <a:xfrm>
            <a:off x="199082" y="786786"/>
            <a:ext cx="7770168"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AF9F601C-BF6D-50EA-0547-4570286E9489}"/>
              </a:ext>
            </a:extLst>
          </p:cNvPr>
          <p:cNvSpPr txBox="1"/>
          <p:nvPr/>
        </p:nvSpPr>
        <p:spPr>
          <a:xfrm>
            <a:off x="69849" y="-57733"/>
            <a:ext cx="13468351" cy="769441"/>
          </a:xfrm>
          <a:prstGeom prst="rect">
            <a:avLst/>
          </a:prstGeom>
          <a:noFill/>
        </p:spPr>
        <p:txBody>
          <a:bodyPr wrap="square" rtlCol="0">
            <a:spAutoFit/>
          </a:bodyPr>
          <a:lstStyle/>
          <a:p>
            <a:r>
              <a:rPr lang="en-CA" sz="4400" b="1" dirty="0"/>
              <a:t>Data split:</a:t>
            </a:r>
          </a:p>
        </p:txBody>
      </p:sp>
      <p:pic>
        <p:nvPicPr>
          <p:cNvPr id="8" name="Picture 7">
            <a:extLst>
              <a:ext uri="{FF2B5EF4-FFF2-40B4-BE49-F238E27FC236}">
                <a16:creationId xmlns:a16="http://schemas.microsoft.com/office/drawing/2014/main" id="{5AB86934-0F87-0A5C-54E1-4A3F6B70F5F6}"/>
              </a:ext>
            </a:extLst>
          </p:cNvPr>
          <p:cNvPicPr>
            <a:picLocks noChangeAspect="1"/>
          </p:cNvPicPr>
          <p:nvPr/>
        </p:nvPicPr>
        <p:blipFill>
          <a:blip r:embed="rId2"/>
          <a:stretch>
            <a:fillRect/>
          </a:stretch>
        </p:blipFill>
        <p:spPr>
          <a:xfrm>
            <a:off x="199082" y="925832"/>
            <a:ext cx="11055826" cy="4827270"/>
          </a:xfrm>
          <a:prstGeom prst="rect">
            <a:avLst/>
          </a:prstGeom>
          <a:ln>
            <a:solidFill>
              <a:schemeClr val="tx1"/>
            </a:solidFill>
          </a:ln>
          <a:effectLst>
            <a:outerShdw blurRad="50800" dist="38100" dir="5400000" algn="t" rotWithShape="0">
              <a:prstClr val="black">
                <a:alpha val="40000"/>
              </a:prstClr>
            </a:outerShdw>
          </a:effectLst>
        </p:spPr>
      </p:pic>
      <p:pic>
        <p:nvPicPr>
          <p:cNvPr id="10" name="Picture 9">
            <a:extLst>
              <a:ext uri="{FF2B5EF4-FFF2-40B4-BE49-F238E27FC236}">
                <a16:creationId xmlns:a16="http://schemas.microsoft.com/office/drawing/2014/main" id="{0EB8A6C8-3F0F-97A7-DB3E-CDA39D2D5B77}"/>
              </a:ext>
            </a:extLst>
          </p:cNvPr>
          <p:cNvPicPr>
            <a:picLocks noChangeAspect="1"/>
          </p:cNvPicPr>
          <p:nvPr/>
        </p:nvPicPr>
        <p:blipFill>
          <a:blip r:embed="rId3"/>
          <a:stretch>
            <a:fillRect/>
          </a:stretch>
        </p:blipFill>
        <p:spPr>
          <a:xfrm>
            <a:off x="8128794" y="6286500"/>
            <a:ext cx="7545917" cy="1752600"/>
          </a:xfrm>
          <a:prstGeom prst="rect">
            <a:avLst/>
          </a:prstGeom>
          <a:ln>
            <a:solidFill>
              <a:schemeClr val="tx1"/>
            </a:solidFill>
          </a:ln>
          <a:effectLst>
            <a:outerShdw blurRad="50800" dist="38100" dir="5400000" algn="t" rotWithShape="0">
              <a:prstClr val="black">
                <a:alpha val="40000"/>
              </a:prstClr>
            </a:outerShdw>
          </a:effectLst>
        </p:spPr>
      </p:pic>
      <p:sp>
        <p:nvSpPr>
          <p:cNvPr id="11" name="Arrow: Bent 10">
            <a:extLst>
              <a:ext uri="{FF2B5EF4-FFF2-40B4-BE49-F238E27FC236}">
                <a16:creationId xmlns:a16="http://schemas.microsoft.com/office/drawing/2014/main" id="{40DFECB4-0D26-9B01-0D72-86FC5D84BB65}"/>
              </a:ext>
            </a:extLst>
          </p:cNvPr>
          <p:cNvSpPr/>
          <p:nvPr/>
        </p:nvSpPr>
        <p:spPr>
          <a:xfrm rot="5400000">
            <a:off x="11023598" y="4902200"/>
            <a:ext cx="1587502" cy="673101"/>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solidFill>
                <a:schemeClr val="tx1"/>
              </a:solidFill>
            </a:endParaRPr>
          </a:p>
        </p:txBody>
      </p:sp>
    </p:spTree>
    <p:extLst>
      <p:ext uri="{BB962C8B-B14F-4D97-AF65-F5344CB8AC3E}">
        <p14:creationId xmlns:p14="http://schemas.microsoft.com/office/powerpoint/2010/main" val="2506275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5182" y="3481655"/>
            <a:ext cx="15427855" cy="2180690"/>
          </a:xfrm>
        </p:spPr>
        <p:txBody>
          <a:bodyPr anchor="ctr">
            <a:normAutofit/>
          </a:bodyPr>
          <a:lstStyle/>
          <a:p>
            <a:pPr algn="ctr"/>
            <a:r>
              <a:rPr lang="en-US" sz="5400" b="1" dirty="0"/>
              <a:t>Section 4: Modeling and pipelines creation</a:t>
            </a:r>
          </a:p>
        </p:txBody>
      </p:sp>
      <p:sp>
        <p:nvSpPr>
          <p:cNvPr id="4" name="Text Placeholder 3"/>
          <p:cNvSpPr>
            <a:spLocks noGrp="1"/>
          </p:cNvSpPr>
          <p:nvPr>
            <p:ph type="body" sz="quarter" idx="10"/>
          </p:nvPr>
        </p:nvSpPr>
        <p:spPr/>
        <p:txBody>
          <a:bodyPr/>
          <a:lstStyle/>
          <a:p>
            <a:r>
              <a:rPr lang="en-US" dirty="0"/>
              <a:t>April 2023</a:t>
            </a:r>
          </a:p>
        </p:txBody>
      </p:sp>
    </p:spTree>
    <p:extLst>
      <p:ext uri="{BB962C8B-B14F-4D97-AF65-F5344CB8AC3E}">
        <p14:creationId xmlns:p14="http://schemas.microsoft.com/office/powerpoint/2010/main" val="1985204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5182" y="3481655"/>
            <a:ext cx="15427855" cy="2180690"/>
          </a:xfrm>
        </p:spPr>
        <p:txBody>
          <a:bodyPr anchor="ctr">
            <a:normAutofit/>
          </a:bodyPr>
          <a:lstStyle/>
          <a:p>
            <a:pPr algn="ctr"/>
            <a:r>
              <a:rPr lang="en-US" sz="5400" b="1" dirty="0"/>
              <a:t>Section 1: Business Understanding</a:t>
            </a:r>
          </a:p>
        </p:txBody>
      </p:sp>
      <p:sp>
        <p:nvSpPr>
          <p:cNvPr id="4" name="Text Placeholder 3"/>
          <p:cNvSpPr>
            <a:spLocks noGrp="1"/>
          </p:cNvSpPr>
          <p:nvPr>
            <p:ph type="body" sz="quarter" idx="10"/>
          </p:nvPr>
        </p:nvSpPr>
        <p:spPr/>
        <p:txBody>
          <a:bodyPr/>
          <a:lstStyle/>
          <a:p>
            <a:r>
              <a:rPr lang="en-US" dirty="0"/>
              <a:t>April 2023</a:t>
            </a:r>
          </a:p>
        </p:txBody>
      </p:sp>
    </p:spTree>
    <p:extLst>
      <p:ext uri="{BB962C8B-B14F-4D97-AF65-F5344CB8AC3E}">
        <p14:creationId xmlns:p14="http://schemas.microsoft.com/office/powerpoint/2010/main" val="11938580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835ABCC-510C-9A88-A5B2-CD47333C62EB}"/>
              </a:ext>
            </a:extLst>
          </p:cNvPr>
          <p:cNvSpPr>
            <a:spLocks noGrp="1"/>
          </p:cNvSpPr>
          <p:nvPr>
            <p:ph type="sldNum" sz="quarter" idx="19"/>
          </p:nvPr>
        </p:nvSpPr>
        <p:spPr/>
        <p:txBody>
          <a:bodyPr/>
          <a:lstStyle/>
          <a:p>
            <a:fld id="{DEF3F5F5-7776-394F-A41F-3BAFC9CC9F8E}" type="slidenum">
              <a:rPr lang="en-US" smtClean="0"/>
              <a:pPr/>
              <a:t>20</a:t>
            </a:fld>
            <a:endParaRPr lang="en-US" dirty="0"/>
          </a:p>
        </p:txBody>
      </p:sp>
      <p:cxnSp>
        <p:nvCxnSpPr>
          <p:cNvPr id="35" name="Straight Connector 34">
            <a:extLst>
              <a:ext uri="{FF2B5EF4-FFF2-40B4-BE49-F238E27FC236}">
                <a16:creationId xmlns:a16="http://schemas.microsoft.com/office/drawing/2014/main" id="{361FD7D6-B8DA-35BB-D2E6-0D6154FA6FB0}"/>
              </a:ext>
            </a:extLst>
          </p:cNvPr>
          <p:cNvCxnSpPr>
            <a:cxnSpLocks/>
          </p:cNvCxnSpPr>
          <p:nvPr/>
        </p:nvCxnSpPr>
        <p:spPr>
          <a:xfrm>
            <a:off x="199082" y="786786"/>
            <a:ext cx="7770168"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A38E9CC-BBF9-00A3-212D-E0C0285EB4B1}"/>
              </a:ext>
            </a:extLst>
          </p:cNvPr>
          <p:cNvSpPr txBox="1"/>
          <p:nvPr/>
        </p:nvSpPr>
        <p:spPr>
          <a:xfrm>
            <a:off x="69849" y="-57733"/>
            <a:ext cx="13622087" cy="769441"/>
          </a:xfrm>
          <a:prstGeom prst="rect">
            <a:avLst/>
          </a:prstGeom>
          <a:noFill/>
        </p:spPr>
        <p:txBody>
          <a:bodyPr wrap="square" rtlCol="0">
            <a:spAutoFit/>
          </a:bodyPr>
          <a:lstStyle/>
          <a:p>
            <a:r>
              <a:rPr lang="en-CA" sz="4400" b="1" dirty="0"/>
              <a:t>Modelling </a:t>
            </a:r>
          </a:p>
        </p:txBody>
      </p:sp>
      <p:cxnSp>
        <p:nvCxnSpPr>
          <p:cNvPr id="19" name="Straight Arrow Connector 18">
            <a:extLst>
              <a:ext uri="{FF2B5EF4-FFF2-40B4-BE49-F238E27FC236}">
                <a16:creationId xmlns:a16="http://schemas.microsoft.com/office/drawing/2014/main" id="{A234508C-CDFF-E638-7224-CE939F186E8B}"/>
              </a:ext>
            </a:extLst>
          </p:cNvPr>
          <p:cNvCxnSpPr/>
          <p:nvPr/>
        </p:nvCxnSpPr>
        <p:spPr>
          <a:xfrm flipH="1">
            <a:off x="11182023" y="8497455"/>
            <a:ext cx="220688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9BD845F9-CAB3-60BF-0F83-98BA83FAC2CE}"/>
              </a:ext>
            </a:extLst>
          </p:cNvPr>
          <p:cNvSpPr txBox="1"/>
          <p:nvPr/>
        </p:nvSpPr>
        <p:spPr>
          <a:xfrm>
            <a:off x="577516" y="2042821"/>
            <a:ext cx="15087600" cy="5324535"/>
          </a:xfrm>
          <a:prstGeom prst="rect">
            <a:avLst/>
          </a:prstGeom>
          <a:noFill/>
        </p:spPr>
        <p:txBody>
          <a:bodyPr wrap="square">
            <a:spAutoFit/>
          </a:bodyPr>
          <a:lstStyle/>
          <a:p>
            <a:pPr marL="0" indent="0">
              <a:buNone/>
            </a:pPr>
            <a:r>
              <a:rPr lang="en-US" sz="2800" dirty="0">
                <a:latin typeface="Arial" panose="020B0604020202020204" pitchFamily="34" charset="0"/>
                <a:cs typeface="Arial" panose="020B0604020202020204" pitchFamily="34" charset="0"/>
              </a:rPr>
              <a:t>To predict the target variable, four different regression models were created.</a:t>
            </a:r>
            <a:r>
              <a:rPr lang="en-US" sz="2400" dirty="0">
                <a:latin typeface="Arial" panose="020B0604020202020204" pitchFamily="34" charset="0"/>
                <a:cs typeface="Arial" panose="020B0604020202020204" pitchFamily="34" charset="0"/>
              </a:rPr>
              <a:t> </a:t>
            </a:r>
          </a:p>
          <a:p>
            <a:pPr marL="0" indent="0">
              <a:buNone/>
            </a:pPr>
            <a:endParaRPr lang="en-US" sz="2400" dirty="0">
              <a:latin typeface="Arial" panose="020B0604020202020204" pitchFamily="34" charset="0"/>
              <a:cs typeface="Arial" panose="020B0604020202020204" pitchFamily="34" charset="0"/>
            </a:endParaRPr>
          </a:p>
          <a:p>
            <a:pPr marL="0" indent="0">
              <a:buNone/>
            </a:pPr>
            <a:r>
              <a:rPr lang="en-US" sz="2400" b="1" dirty="0">
                <a:latin typeface="Arial" panose="020B0604020202020204" pitchFamily="34" charset="0"/>
                <a:cs typeface="Arial" panose="020B0604020202020204" pitchFamily="34" charset="0"/>
              </a:rPr>
              <a:t>These are the models: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Linear Regression</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Decision Tree</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Random Forest Regression</a:t>
            </a:r>
          </a:p>
          <a:p>
            <a:pPr marL="342900" indent="-342900">
              <a:buFont typeface="Arial" panose="020B0604020202020204" pitchFamily="34" charset="0"/>
              <a:buChar char="•"/>
            </a:pPr>
            <a:r>
              <a:rPr lang="en-US" sz="2400" dirty="0" err="1">
                <a:latin typeface="Arial" panose="020B0604020202020204" pitchFamily="34" charset="0"/>
                <a:cs typeface="Arial" panose="020B0604020202020204" pitchFamily="34" charset="0"/>
              </a:rPr>
              <a:t>Xgboost</a:t>
            </a:r>
            <a:endParaRPr lang="en-US" sz="2400" dirty="0">
              <a:latin typeface="Arial" panose="020B0604020202020204" pitchFamily="34" charset="0"/>
              <a:cs typeface="Arial" panose="020B0604020202020204" pitchFamily="34" charset="0"/>
            </a:endParaRPr>
          </a:p>
          <a:p>
            <a:pPr marL="0" indent="0">
              <a:buNone/>
            </a:pPr>
            <a:endParaRPr lang="en-US" sz="2400" dirty="0">
              <a:latin typeface="Arial" panose="020B0604020202020204" pitchFamily="34" charset="0"/>
              <a:cs typeface="Arial" panose="020B0604020202020204" pitchFamily="34" charset="0"/>
            </a:endParaRPr>
          </a:p>
          <a:p>
            <a:pPr marL="0" indent="0">
              <a:buNone/>
            </a:pPr>
            <a:r>
              <a:rPr lang="en-US" sz="2400" b="1" dirty="0">
                <a:latin typeface="Arial" panose="020B0604020202020204" pitchFamily="34" charset="0"/>
                <a:cs typeface="Arial" panose="020B0604020202020204" pitchFamily="34" charset="0"/>
              </a:rPr>
              <a:t>Each model was evaluated using four different metrics: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Mean Squared Error (MSE)</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Root Mean Squared Error (RMSE)</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Mean Absolute Error (MAE)</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R-squared score</a:t>
            </a:r>
          </a:p>
          <a:p>
            <a:endParaRPr lang="en-CA" sz="2400" dirty="0"/>
          </a:p>
        </p:txBody>
      </p:sp>
    </p:spTree>
    <p:extLst>
      <p:ext uri="{BB962C8B-B14F-4D97-AF65-F5344CB8AC3E}">
        <p14:creationId xmlns:p14="http://schemas.microsoft.com/office/powerpoint/2010/main" val="18269531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7B9990-8093-2E88-BB32-859265977E2B}"/>
              </a:ext>
            </a:extLst>
          </p:cNvPr>
          <p:cNvSpPr>
            <a:spLocks noGrp="1"/>
          </p:cNvSpPr>
          <p:nvPr>
            <p:ph type="body" sz="quarter" idx="15"/>
          </p:nvPr>
        </p:nvSpPr>
        <p:spPr>
          <a:xfrm>
            <a:off x="812882" y="1094875"/>
            <a:ext cx="11459329" cy="6440458"/>
          </a:xfrm>
        </p:spPr>
        <p:txBody>
          <a:bodyPr/>
          <a:lstStyle/>
          <a:p>
            <a:r>
              <a:rPr lang="en-US" sz="2400" dirty="0"/>
              <a:t>The team decided for 3 types:</a:t>
            </a:r>
          </a:p>
          <a:p>
            <a:endParaRPr lang="en-US" sz="2400" dirty="0"/>
          </a:p>
          <a:p>
            <a:r>
              <a:rPr lang="en-US" sz="2400" dirty="0"/>
              <a:t>1.Implementing Models only (without Ensemble Technique and Hyperparameter Tuning.)</a:t>
            </a:r>
          </a:p>
          <a:p>
            <a:endParaRPr lang="en-US" sz="2400" dirty="0"/>
          </a:p>
          <a:p>
            <a:r>
              <a:rPr lang="en-US" sz="2400" dirty="0"/>
              <a:t>2.Implementing model with Ensemble technique only.</a:t>
            </a:r>
          </a:p>
          <a:p>
            <a:endParaRPr lang="en-US" sz="2400" dirty="0"/>
          </a:p>
          <a:p>
            <a:r>
              <a:rPr lang="en-US" sz="2400" dirty="0"/>
              <a:t>3.Implementing model with both Ensemble technique and  Hyperparameter Tuning.</a:t>
            </a:r>
          </a:p>
          <a:p>
            <a:endParaRPr lang="en-US" sz="2400" dirty="0"/>
          </a:p>
          <a:p>
            <a:r>
              <a:rPr lang="en-US" sz="2400" dirty="0"/>
              <a:t>And then comparing results for each of the pipeline……………</a:t>
            </a:r>
            <a:endParaRPr lang="en-CA" sz="2400" dirty="0"/>
          </a:p>
        </p:txBody>
      </p:sp>
      <p:sp>
        <p:nvSpPr>
          <p:cNvPr id="4" name="Slide Number Placeholder 3">
            <a:extLst>
              <a:ext uri="{FF2B5EF4-FFF2-40B4-BE49-F238E27FC236}">
                <a16:creationId xmlns:a16="http://schemas.microsoft.com/office/drawing/2014/main" id="{0F60EDD7-FEF6-071A-6F24-6D32CE891E55}"/>
              </a:ext>
            </a:extLst>
          </p:cNvPr>
          <p:cNvSpPr>
            <a:spLocks noGrp="1"/>
          </p:cNvSpPr>
          <p:nvPr>
            <p:ph type="sldNum" sz="quarter" idx="19"/>
          </p:nvPr>
        </p:nvSpPr>
        <p:spPr/>
        <p:txBody>
          <a:bodyPr/>
          <a:lstStyle/>
          <a:p>
            <a:fld id="{DEF3F5F5-7776-394F-A41F-3BAFC9CC9F8E}" type="slidenum">
              <a:rPr lang="en-US" smtClean="0"/>
              <a:pPr/>
              <a:t>21</a:t>
            </a:fld>
            <a:endParaRPr lang="en-US" dirty="0"/>
          </a:p>
        </p:txBody>
      </p:sp>
      <p:cxnSp>
        <p:nvCxnSpPr>
          <p:cNvPr id="5" name="Straight Connector 4">
            <a:extLst>
              <a:ext uri="{FF2B5EF4-FFF2-40B4-BE49-F238E27FC236}">
                <a16:creationId xmlns:a16="http://schemas.microsoft.com/office/drawing/2014/main" id="{7D16CC53-64AE-01FE-86B1-AF4B34983111}"/>
              </a:ext>
            </a:extLst>
          </p:cNvPr>
          <p:cNvCxnSpPr>
            <a:cxnSpLocks/>
          </p:cNvCxnSpPr>
          <p:nvPr/>
        </p:nvCxnSpPr>
        <p:spPr>
          <a:xfrm>
            <a:off x="199082" y="786786"/>
            <a:ext cx="7770168" cy="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4D5AFC39-7E08-BF1B-B12E-FFFE84E92483}"/>
              </a:ext>
            </a:extLst>
          </p:cNvPr>
          <p:cNvSpPr txBox="1"/>
          <p:nvPr/>
        </p:nvSpPr>
        <p:spPr>
          <a:xfrm>
            <a:off x="69849" y="-57733"/>
            <a:ext cx="13622087" cy="769441"/>
          </a:xfrm>
          <a:prstGeom prst="rect">
            <a:avLst/>
          </a:prstGeom>
          <a:noFill/>
        </p:spPr>
        <p:txBody>
          <a:bodyPr wrap="square" rtlCol="0">
            <a:spAutoFit/>
          </a:bodyPr>
          <a:lstStyle/>
          <a:p>
            <a:r>
              <a:rPr lang="en-CA" sz="4400" b="1" dirty="0"/>
              <a:t>Pipeline Creation:</a:t>
            </a:r>
          </a:p>
        </p:txBody>
      </p:sp>
    </p:spTree>
    <p:extLst>
      <p:ext uri="{BB962C8B-B14F-4D97-AF65-F5344CB8AC3E}">
        <p14:creationId xmlns:p14="http://schemas.microsoft.com/office/powerpoint/2010/main" val="1565185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835ABCC-510C-9A88-A5B2-CD47333C62EB}"/>
              </a:ext>
            </a:extLst>
          </p:cNvPr>
          <p:cNvSpPr>
            <a:spLocks noGrp="1"/>
          </p:cNvSpPr>
          <p:nvPr>
            <p:ph type="sldNum" sz="quarter" idx="19"/>
          </p:nvPr>
        </p:nvSpPr>
        <p:spPr/>
        <p:txBody>
          <a:bodyPr/>
          <a:lstStyle/>
          <a:p>
            <a:fld id="{DEF3F5F5-7776-394F-A41F-3BAFC9CC9F8E}" type="slidenum">
              <a:rPr lang="en-US" smtClean="0"/>
              <a:pPr/>
              <a:t>22</a:t>
            </a:fld>
            <a:endParaRPr lang="en-US" dirty="0"/>
          </a:p>
        </p:txBody>
      </p:sp>
      <p:cxnSp>
        <p:nvCxnSpPr>
          <p:cNvPr id="35" name="Straight Connector 34">
            <a:extLst>
              <a:ext uri="{FF2B5EF4-FFF2-40B4-BE49-F238E27FC236}">
                <a16:creationId xmlns:a16="http://schemas.microsoft.com/office/drawing/2014/main" id="{361FD7D6-B8DA-35BB-D2E6-0D6154FA6FB0}"/>
              </a:ext>
            </a:extLst>
          </p:cNvPr>
          <p:cNvCxnSpPr>
            <a:cxnSpLocks/>
          </p:cNvCxnSpPr>
          <p:nvPr/>
        </p:nvCxnSpPr>
        <p:spPr>
          <a:xfrm>
            <a:off x="199082" y="786786"/>
            <a:ext cx="7770168"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A38E9CC-BBF9-00A3-212D-E0C0285EB4B1}"/>
              </a:ext>
            </a:extLst>
          </p:cNvPr>
          <p:cNvSpPr txBox="1"/>
          <p:nvPr/>
        </p:nvSpPr>
        <p:spPr>
          <a:xfrm>
            <a:off x="69849" y="-57733"/>
            <a:ext cx="13622087" cy="769441"/>
          </a:xfrm>
          <a:prstGeom prst="rect">
            <a:avLst/>
          </a:prstGeom>
          <a:noFill/>
        </p:spPr>
        <p:txBody>
          <a:bodyPr wrap="square" rtlCol="0">
            <a:spAutoFit/>
          </a:bodyPr>
          <a:lstStyle/>
          <a:p>
            <a:r>
              <a:rPr lang="en-CA" sz="4400" b="1" dirty="0"/>
              <a:t>Linear Regression</a:t>
            </a:r>
          </a:p>
        </p:txBody>
      </p:sp>
      <p:cxnSp>
        <p:nvCxnSpPr>
          <p:cNvPr id="19" name="Straight Arrow Connector 18">
            <a:extLst>
              <a:ext uri="{FF2B5EF4-FFF2-40B4-BE49-F238E27FC236}">
                <a16:creationId xmlns:a16="http://schemas.microsoft.com/office/drawing/2014/main" id="{A234508C-CDFF-E638-7224-CE939F186E8B}"/>
              </a:ext>
            </a:extLst>
          </p:cNvPr>
          <p:cNvCxnSpPr/>
          <p:nvPr/>
        </p:nvCxnSpPr>
        <p:spPr>
          <a:xfrm flipH="1">
            <a:off x="11182023" y="8497455"/>
            <a:ext cx="220688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Subtitle 2">
            <a:extLst>
              <a:ext uri="{FF2B5EF4-FFF2-40B4-BE49-F238E27FC236}">
                <a16:creationId xmlns:a16="http://schemas.microsoft.com/office/drawing/2014/main" id="{8FD57926-57B2-E5BF-5DF4-AADF16650A79}"/>
              </a:ext>
            </a:extLst>
          </p:cNvPr>
          <p:cNvSpPr txBox="1">
            <a:spLocks/>
          </p:cNvSpPr>
          <p:nvPr/>
        </p:nvSpPr>
        <p:spPr>
          <a:xfrm>
            <a:off x="8128794" y="1276856"/>
            <a:ext cx="7921332" cy="5339004"/>
          </a:xfrm>
          <a:prstGeom prst="rect">
            <a:avLst/>
          </a:prstGeom>
        </p:spPr>
        <p:txBody>
          <a:bodyPr>
            <a:noAutofit/>
          </a:bodyPr>
          <a:lstStyle>
            <a:lvl1pPr marL="0" indent="0" algn="l" defTabSz="781583" rtl="0" eaLnBrk="1" latinLnBrk="0" hangingPunct="1">
              <a:lnSpc>
                <a:spcPct val="110000"/>
              </a:lnSpc>
              <a:spcBef>
                <a:spcPct val="20000"/>
              </a:spcBef>
              <a:buClr>
                <a:schemeClr val="accent2"/>
              </a:buClr>
              <a:buFontTx/>
              <a:buNone/>
              <a:defRPr sz="3200" kern="1200">
                <a:solidFill>
                  <a:schemeClr val="accent5"/>
                </a:solidFill>
                <a:latin typeface="+mn-lt"/>
                <a:ea typeface="+mn-ea"/>
                <a:cs typeface="+mn-cs"/>
              </a:defRPr>
            </a:lvl1pPr>
            <a:lvl2pPr marL="1270073" indent="-488490" algn="l" defTabSz="781583" rtl="0" eaLnBrk="1" latinLnBrk="0" hangingPunct="1">
              <a:lnSpc>
                <a:spcPct val="110000"/>
              </a:lnSpc>
              <a:spcBef>
                <a:spcPct val="20000"/>
              </a:spcBef>
              <a:buClr>
                <a:schemeClr val="accent2"/>
              </a:buClr>
              <a:buSzPct val="75000"/>
              <a:buFont typeface="Arial"/>
              <a:buChar char="•"/>
              <a:defRPr sz="3200" kern="1200">
                <a:solidFill>
                  <a:schemeClr val="accent5"/>
                </a:solidFill>
                <a:latin typeface="+mn-lt"/>
                <a:ea typeface="+mn-ea"/>
                <a:cs typeface="+mn-cs"/>
              </a:defRPr>
            </a:lvl2pPr>
            <a:lvl3pPr marL="2020367" indent="-457200" algn="l" defTabSz="781583" rtl="0" eaLnBrk="1" latinLnBrk="0" hangingPunct="1">
              <a:lnSpc>
                <a:spcPct val="110000"/>
              </a:lnSpc>
              <a:spcBef>
                <a:spcPct val="20000"/>
              </a:spcBef>
              <a:buClr>
                <a:schemeClr val="accent2"/>
              </a:buClr>
              <a:buSzPct val="60000"/>
              <a:buFont typeface="Wingdings" charset="2"/>
              <a:buChar char="§"/>
              <a:defRPr sz="3200" kern="1200" baseline="0">
                <a:solidFill>
                  <a:schemeClr val="accent5"/>
                </a:solidFill>
                <a:latin typeface="+mn-lt"/>
                <a:ea typeface="+mn-ea"/>
                <a:cs typeface="+mn-cs"/>
              </a:defRPr>
            </a:lvl3pPr>
            <a:lvl4pPr marL="2735542" indent="-390792" algn="l" defTabSz="781583" rtl="0" eaLnBrk="1" latinLnBrk="0" hangingPunct="1">
              <a:lnSpc>
                <a:spcPct val="120000"/>
              </a:lnSpc>
              <a:spcBef>
                <a:spcPct val="20000"/>
              </a:spcBef>
              <a:buClr>
                <a:schemeClr val="accent2"/>
              </a:buClr>
              <a:buSzPct val="90000"/>
              <a:buFont typeface="Arial"/>
              <a:buChar char="–"/>
              <a:defRPr sz="2100" kern="1200">
                <a:solidFill>
                  <a:schemeClr val="accent4"/>
                </a:solidFill>
                <a:latin typeface="+mn-lt"/>
                <a:ea typeface="+mn-ea"/>
                <a:cs typeface="+mn-cs"/>
              </a:defRPr>
            </a:lvl4pPr>
            <a:lvl5pPr marL="3517125" indent="-390792" algn="l" defTabSz="781583" rtl="0" eaLnBrk="1" latinLnBrk="0" hangingPunct="1">
              <a:spcBef>
                <a:spcPct val="20000"/>
              </a:spcBef>
              <a:buFont typeface="Arial"/>
              <a:buChar char="»"/>
              <a:defRPr sz="3400" kern="1200">
                <a:solidFill>
                  <a:schemeClr val="accent5"/>
                </a:solidFill>
                <a:latin typeface="+mn-lt"/>
                <a:ea typeface="+mn-ea"/>
                <a:cs typeface="+mn-cs"/>
              </a:defRPr>
            </a:lvl5pPr>
            <a:lvl6pPr marL="4298709" indent="-390792" algn="l" defTabSz="781583" rtl="0" eaLnBrk="1" latinLnBrk="0" hangingPunct="1">
              <a:spcBef>
                <a:spcPct val="20000"/>
              </a:spcBef>
              <a:buFont typeface="Arial"/>
              <a:buChar char="•"/>
              <a:defRPr sz="3400" kern="1200">
                <a:solidFill>
                  <a:schemeClr val="tx1"/>
                </a:solidFill>
                <a:latin typeface="+mn-lt"/>
                <a:ea typeface="+mn-ea"/>
                <a:cs typeface="+mn-cs"/>
              </a:defRPr>
            </a:lvl6pPr>
            <a:lvl7pPr marL="5080292" indent="-390792" algn="l" defTabSz="781583" rtl="0" eaLnBrk="1" latinLnBrk="0" hangingPunct="1">
              <a:spcBef>
                <a:spcPct val="20000"/>
              </a:spcBef>
              <a:buFont typeface="Arial"/>
              <a:buChar char="•"/>
              <a:defRPr sz="3400" kern="1200">
                <a:solidFill>
                  <a:schemeClr val="tx1"/>
                </a:solidFill>
                <a:latin typeface="+mn-lt"/>
                <a:ea typeface="+mn-ea"/>
                <a:cs typeface="+mn-cs"/>
              </a:defRPr>
            </a:lvl7pPr>
            <a:lvl8pPr marL="5861876" indent="-390792" algn="l" defTabSz="781583" rtl="0" eaLnBrk="1" latinLnBrk="0" hangingPunct="1">
              <a:spcBef>
                <a:spcPct val="20000"/>
              </a:spcBef>
              <a:buFont typeface="Arial"/>
              <a:buChar char="•"/>
              <a:defRPr sz="3400" kern="1200">
                <a:solidFill>
                  <a:schemeClr val="tx1"/>
                </a:solidFill>
                <a:latin typeface="+mn-lt"/>
                <a:ea typeface="+mn-ea"/>
                <a:cs typeface="+mn-cs"/>
              </a:defRPr>
            </a:lvl8pPr>
            <a:lvl9pPr marL="6643459" indent="-390792" algn="l" defTabSz="781583" rtl="0" eaLnBrk="1" latinLnBrk="0" hangingPunct="1">
              <a:spcBef>
                <a:spcPct val="20000"/>
              </a:spcBef>
              <a:buFont typeface="Arial"/>
              <a:buChar char="•"/>
              <a:defRPr sz="34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sz="2400" dirty="0">
                <a:solidFill>
                  <a:srgbClr val="000000"/>
                </a:solidFill>
                <a:latin typeface="+mj-lt"/>
              </a:rPr>
              <a:t>The actual and predicted sales values are contrasted in this scatter plot. The ideal situation, in which the predicted values exactly match the actual values, is represented by the diagonal line.</a:t>
            </a:r>
          </a:p>
          <a:p>
            <a:pPr marL="342900" indent="-342900" algn="just">
              <a:buFont typeface="Arial" panose="020B0604020202020204" pitchFamily="34" charset="0"/>
              <a:buChar char="•"/>
            </a:pPr>
            <a:endParaRPr lang="en-US" sz="2400" dirty="0">
              <a:solidFill>
                <a:srgbClr val="000000"/>
              </a:solidFill>
              <a:latin typeface="+mj-lt"/>
            </a:endParaRPr>
          </a:p>
          <a:p>
            <a:pPr marL="342900" indent="-342900" algn="just">
              <a:buFont typeface="Arial" panose="020B0604020202020204" pitchFamily="34" charset="0"/>
              <a:buChar char="•"/>
            </a:pPr>
            <a:r>
              <a:rPr lang="en-US" sz="2400" dirty="0">
                <a:solidFill>
                  <a:srgbClr val="000000"/>
                </a:solidFill>
                <a:latin typeface="+mj-lt"/>
              </a:rPr>
              <a:t>The model's predictions are close to the actual values if the points are dispersed along the diagonal line. The model's predictions are not reliable if the points are far from the diagonal line.</a:t>
            </a:r>
          </a:p>
          <a:p>
            <a:pPr marL="342900" indent="-342900" algn="just">
              <a:buFont typeface="Arial" panose="020B0604020202020204" pitchFamily="34" charset="0"/>
              <a:buChar char="•"/>
            </a:pPr>
            <a:endParaRPr lang="en-US" sz="2400" dirty="0">
              <a:solidFill>
                <a:srgbClr val="000000"/>
              </a:solidFill>
              <a:latin typeface="+mj-lt"/>
            </a:endParaRPr>
          </a:p>
          <a:p>
            <a:pPr marL="342900" indent="-342900" algn="just">
              <a:buFont typeface="Arial" panose="020B0604020202020204" pitchFamily="34" charset="0"/>
              <a:buChar char="•"/>
            </a:pPr>
            <a:r>
              <a:rPr lang="en-US" sz="2400" dirty="0">
                <a:solidFill>
                  <a:srgbClr val="000000"/>
                </a:solidFill>
                <a:latin typeface="+mj-lt"/>
              </a:rPr>
              <a:t>In general, the model performs better the closer the points are to the diagonal line.</a:t>
            </a:r>
          </a:p>
          <a:p>
            <a:pPr marL="342900" indent="-342900" algn="just">
              <a:buFont typeface="Arial" panose="020B0604020202020204" pitchFamily="34" charset="0"/>
              <a:buChar char="•"/>
            </a:pPr>
            <a:endParaRPr lang="en-US" sz="2400" dirty="0">
              <a:solidFill>
                <a:srgbClr val="000000"/>
              </a:solidFill>
              <a:latin typeface="+mj-lt"/>
            </a:endParaRPr>
          </a:p>
          <a:p>
            <a:pPr marL="342900" indent="-342900" algn="just">
              <a:buFont typeface="Arial" panose="020B0604020202020204" pitchFamily="34" charset="0"/>
              <a:buChar char="•"/>
            </a:pPr>
            <a:r>
              <a:rPr lang="en-US" sz="2400" dirty="0">
                <a:solidFill>
                  <a:srgbClr val="000000"/>
                </a:solidFill>
                <a:latin typeface="+mj-lt"/>
              </a:rPr>
              <a:t>In this plot point are closer to diagonal line so model is better for sales prediction.</a:t>
            </a:r>
          </a:p>
          <a:p>
            <a:pPr marL="342900" indent="-342900" algn="just">
              <a:buFont typeface="Arial" panose="020B0604020202020204" pitchFamily="34" charset="0"/>
              <a:buChar char="•"/>
            </a:pPr>
            <a:endParaRPr lang="en-CA" sz="2400" dirty="0">
              <a:latin typeface="+mj-lt"/>
            </a:endParaRPr>
          </a:p>
        </p:txBody>
      </p:sp>
      <p:pic>
        <p:nvPicPr>
          <p:cNvPr id="3" name="Picture 2">
            <a:extLst>
              <a:ext uri="{FF2B5EF4-FFF2-40B4-BE49-F238E27FC236}">
                <a16:creationId xmlns:a16="http://schemas.microsoft.com/office/drawing/2014/main" id="{243B411D-C0F9-BBEF-FA88-EC3B86802F05}"/>
              </a:ext>
            </a:extLst>
          </p:cNvPr>
          <p:cNvPicPr>
            <a:picLocks noChangeAspect="1"/>
          </p:cNvPicPr>
          <p:nvPr/>
        </p:nvPicPr>
        <p:blipFill>
          <a:blip r:embed="rId3"/>
          <a:stretch>
            <a:fillRect/>
          </a:stretch>
        </p:blipFill>
        <p:spPr>
          <a:xfrm>
            <a:off x="1206667" y="1897540"/>
            <a:ext cx="6081287" cy="533900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900446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09BF9A2-66AA-CA29-83BB-5B0081DD28ED}"/>
              </a:ext>
            </a:extLst>
          </p:cNvPr>
          <p:cNvSpPr>
            <a:spLocks noGrp="1"/>
          </p:cNvSpPr>
          <p:nvPr>
            <p:ph type="sldNum" sz="quarter" idx="19"/>
          </p:nvPr>
        </p:nvSpPr>
        <p:spPr/>
        <p:txBody>
          <a:bodyPr/>
          <a:lstStyle/>
          <a:p>
            <a:fld id="{DEF3F5F5-7776-394F-A41F-3BAFC9CC9F8E}" type="slidenum">
              <a:rPr lang="en-US" smtClean="0"/>
              <a:pPr/>
              <a:t>23</a:t>
            </a:fld>
            <a:endParaRPr lang="en-US" dirty="0"/>
          </a:p>
        </p:txBody>
      </p:sp>
      <p:cxnSp>
        <p:nvCxnSpPr>
          <p:cNvPr id="5" name="Straight Connector 4">
            <a:extLst>
              <a:ext uri="{FF2B5EF4-FFF2-40B4-BE49-F238E27FC236}">
                <a16:creationId xmlns:a16="http://schemas.microsoft.com/office/drawing/2014/main" id="{D4B8DA87-9F6B-026D-026E-51C331434275}"/>
              </a:ext>
            </a:extLst>
          </p:cNvPr>
          <p:cNvCxnSpPr>
            <a:cxnSpLocks/>
          </p:cNvCxnSpPr>
          <p:nvPr/>
        </p:nvCxnSpPr>
        <p:spPr>
          <a:xfrm>
            <a:off x="199082" y="786786"/>
            <a:ext cx="7770168"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4EB4AAAA-F9E9-BCE8-4D88-83694895BBDE}"/>
              </a:ext>
            </a:extLst>
          </p:cNvPr>
          <p:cNvSpPr txBox="1"/>
          <p:nvPr/>
        </p:nvSpPr>
        <p:spPr>
          <a:xfrm>
            <a:off x="173037" y="17345"/>
            <a:ext cx="16084551" cy="1200329"/>
          </a:xfrm>
          <a:prstGeom prst="rect">
            <a:avLst/>
          </a:prstGeom>
          <a:noFill/>
        </p:spPr>
        <p:txBody>
          <a:bodyPr wrap="square" rtlCol="0">
            <a:spAutoFit/>
          </a:bodyPr>
          <a:lstStyle/>
          <a:p>
            <a:r>
              <a:rPr lang="en-CA" sz="4400" b="1" dirty="0"/>
              <a:t>Linear Regression</a:t>
            </a:r>
          </a:p>
          <a:p>
            <a:r>
              <a:rPr lang="en-CA" sz="2800" b="1" dirty="0"/>
              <a:t>(Without and with </a:t>
            </a:r>
            <a:r>
              <a:rPr lang="en-CA" sz="2800" b="1" dirty="0" err="1"/>
              <a:t>ensembling</a:t>
            </a:r>
            <a:r>
              <a:rPr lang="en-CA" sz="2800" b="1" dirty="0"/>
              <a:t> technique (Bagging Regressor)</a:t>
            </a:r>
          </a:p>
        </p:txBody>
      </p:sp>
      <p:pic>
        <p:nvPicPr>
          <p:cNvPr id="8" name="Picture 7">
            <a:extLst>
              <a:ext uri="{FF2B5EF4-FFF2-40B4-BE49-F238E27FC236}">
                <a16:creationId xmlns:a16="http://schemas.microsoft.com/office/drawing/2014/main" id="{0BBE1FCA-981A-1616-B021-690B8FE4E84C}"/>
              </a:ext>
            </a:extLst>
          </p:cNvPr>
          <p:cNvPicPr>
            <a:picLocks noChangeAspect="1"/>
          </p:cNvPicPr>
          <p:nvPr/>
        </p:nvPicPr>
        <p:blipFill>
          <a:blip r:embed="rId2"/>
          <a:stretch>
            <a:fillRect/>
          </a:stretch>
        </p:blipFill>
        <p:spPr>
          <a:xfrm>
            <a:off x="2533394" y="1469425"/>
            <a:ext cx="10520870" cy="6205150"/>
          </a:xfrm>
          <a:prstGeom prst="rect">
            <a:avLst/>
          </a:prstGeom>
          <a:ln>
            <a:solidFill>
              <a:schemeClr val="accent5">
                <a:lumMod val="50000"/>
              </a:schemeClr>
            </a:solidFill>
          </a:ln>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3135719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835ABCC-510C-9A88-A5B2-CD47333C62EB}"/>
              </a:ext>
            </a:extLst>
          </p:cNvPr>
          <p:cNvSpPr>
            <a:spLocks noGrp="1"/>
          </p:cNvSpPr>
          <p:nvPr>
            <p:ph type="sldNum" sz="quarter" idx="19"/>
          </p:nvPr>
        </p:nvSpPr>
        <p:spPr/>
        <p:txBody>
          <a:bodyPr/>
          <a:lstStyle/>
          <a:p>
            <a:fld id="{DEF3F5F5-7776-394F-A41F-3BAFC9CC9F8E}" type="slidenum">
              <a:rPr lang="en-US" smtClean="0"/>
              <a:pPr/>
              <a:t>24</a:t>
            </a:fld>
            <a:endParaRPr lang="en-US" dirty="0"/>
          </a:p>
        </p:txBody>
      </p:sp>
      <p:cxnSp>
        <p:nvCxnSpPr>
          <p:cNvPr id="35" name="Straight Connector 34">
            <a:extLst>
              <a:ext uri="{FF2B5EF4-FFF2-40B4-BE49-F238E27FC236}">
                <a16:creationId xmlns:a16="http://schemas.microsoft.com/office/drawing/2014/main" id="{361FD7D6-B8DA-35BB-D2E6-0D6154FA6FB0}"/>
              </a:ext>
            </a:extLst>
          </p:cNvPr>
          <p:cNvCxnSpPr>
            <a:cxnSpLocks/>
          </p:cNvCxnSpPr>
          <p:nvPr/>
        </p:nvCxnSpPr>
        <p:spPr>
          <a:xfrm>
            <a:off x="199082" y="786786"/>
            <a:ext cx="7770168"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A38E9CC-BBF9-00A3-212D-E0C0285EB4B1}"/>
              </a:ext>
            </a:extLst>
          </p:cNvPr>
          <p:cNvSpPr txBox="1"/>
          <p:nvPr/>
        </p:nvSpPr>
        <p:spPr>
          <a:xfrm>
            <a:off x="69849" y="-57733"/>
            <a:ext cx="16088562" cy="769441"/>
          </a:xfrm>
          <a:prstGeom prst="rect">
            <a:avLst/>
          </a:prstGeom>
          <a:noFill/>
        </p:spPr>
        <p:txBody>
          <a:bodyPr wrap="square" rtlCol="0">
            <a:spAutoFit/>
          </a:bodyPr>
          <a:lstStyle/>
          <a:p>
            <a:r>
              <a:rPr lang="en-US" sz="4400" b="1" dirty="0"/>
              <a:t>Decision Tree</a:t>
            </a:r>
            <a:endParaRPr lang="en-CA" sz="4400" b="1" dirty="0"/>
          </a:p>
        </p:txBody>
      </p:sp>
      <p:cxnSp>
        <p:nvCxnSpPr>
          <p:cNvPr id="19" name="Straight Arrow Connector 18">
            <a:extLst>
              <a:ext uri="{FF2B5EF4-FFF2-40B4-BE49-F238E27FC236}">
                <a16:creationId xmlns:a16="http://schemas.microsoft.com/office/drawing/2014/main" id="{A234508C-CDFF-E638-7224-CE939F186E8B}"/>
              </a:ext>
            </a:extLst>
          </p:cNvPr>
          <p:cNvCxnSpPr/>
          <p:nvPr/>
        </p:nvCxnSpPr>
        <p:spPr>
          <a:xfrm flipH="1">
            <a:off x="11182023" y="8497455"/>
            <a:ext cx="220688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4E55931C-D81A-8448-E910-F330F8D79F74}"/>
              </a:ext>
            </a:extLst>
          </p:cNvPr>
          <p:cNvSpPr txBox="1"/>
          <p:nvPr/>
        </p:nvSpPr>
        <p:spPr>
          <a:xfrm>
            <a:off x="136525" y="797381"/>
            <a:ext cx="13858875" cy="523220"/>
          </a:xfrm>
          <a:prstGeom prst="rect">
            <a:avLst/>
          </a:prstGeom>
          <a:noFill/>
        </p:spPr>
        <p:txBody>
          <a:bodyPr wrap="square">
            <a:spAutoFit/>
          </a:bodyPr>
          <a:lstStyle/>
          <a:p>
            <a:r>
              <a:rPr lang="en-US" sz="2800" b="1" dirty="0"/>
              <a:t>(Without </a:t>
            </a:r>
            <a:r>
              <a:rPr lang="en-US" sz="2800" b="1" dirty="0" err="1"/>
              <a:t>ensembling</a:t>
            </a:r>
            <a:r>
              <a:rPr lang="en-US" sz="2800" b="1" dirty="0"/>
              <a:t> or with </a:t>
            </a:r>
            <a:r>
              <a:rPr lang="en-US" sz="2800" b="1" dirty="0" err="1"/>
              <a:t>ensembling</a:t>
            </a:r>
            <a:r>
              <a:rPr lang="en-US" sz="2800" b="1" dirty="0"/>
              <a:t> techniques(Bagging Regressor)</a:t>
            </a:r>
            <a:endParaRPr lang="en-CA" sz="2800" dirty="0"/>
          </a:p>
        </p:txBody>
      </p:sp>
      <p:pic>
        <p:nvPicPr>
          <p:cNvPr id="4" name="Picture 3">
            <a:extLst>
              <a:ext uri="{FF2B5EF4-FFF2-40B4-BE49-F238E27FC236}">
                <a16:creationId xmlns:a16="http://schemas.microsoft.com/office/drawing/2014/main" id="{D803A13F-EE6C-688C-7E0B-E9AD20B39B99}"/>
              </a:ext>
            </a:extLst>
          </p:cNvPr>
          <p:cNvPicPr>
            <a:picLocks noChangeAspect="1"/>
          </p:cNvPicPr>
          <p:nvPr/>
        </p:nvPicPr>
        <p:blipFill>
          <a:blip r:embed="rId3"/>
          <a:stretch>
            <a:fillRect/>
          </a:stretch>
        </p:blipFill>
        <p:spPr>
          <a:xfrm>
            <a:off x="1637062" y="2235651"/>
            <a:ext cx="6172601" cy="505157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6" name="Picture 5">
            <a:extLst>
              <a:ext uri="{FF2B5EF4-FFF2-40B4-BE49-F238E27FC236}">
                <a16:creationId xmlns:a16="http://schemas.microsoft.com/office/drawing/2014/main" id="{3D3B5664-99AF-470E-0360-EF3474596F19}"/>
              </a:ext>
            </a:extLst>
          </p:cNvPr>
          <p:cNvPicPr>
            <a:picLocks noChangeAspect="1"/>
          </p:cNvPicPr>
          <p:nvPr/>
        </p:nvPicPr>
        <p:blipFill>
          <a:blip r:embed="rId4"/>
          <a:stretch>
            <a:fillRect/>
          </a:stretch>
        </p:blipFill>
        <p:spPr>
          <a:xfrm>
            <a:off x="8447926" y="2235651"/>
            <a:ext cx="6861149" cy="509137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454324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835ABCC-510C-9A88-A5B2-CD47333C62EB}"/>
              </a:ext>
            </a:extLst>
          </p:cNvPr>
          <p:cNvSpPr>
            <a:spLocks noGrp="1"/>
          </p:cNvSpPr>
          <p:nvPr>
            <p:ph type="sldNum" sz="quarter" idx="19"/>
          </p:nvPr>
        </p:nvSpPr>
        <p:spPr/>
        <p:txBody>
          <a:bodyPr/>
          <a:lstStyle/>
          <a:p>
            <a:fld id="{DEF3F5F5-7776-394F-A41F-3BAFC9CC9F8E}" type="slidenum">
              <a:rPr lang="en-US" smtClean="0"/>
              <a:pPr/>
              <a:t>25</a:t>
            </a:fld>
            <a:endParaRPr lang="en-US" dirty="0"/>
          </a:p>
        </p:txBody>
      </p:sp>
      <p:cxnSp>
        <p:nvCxnSpPr>
          <p:cNvPr id="35" name="Straight Connector 34">
            <a:extLst>
              <a:ext uri="{FF2B5EF4-FFF2-40B4-BE49-F238E27FC236}">
                <a16:creationId xmlns:a16="http://schemas.microsoft.com/office/drawing/2014/main" id="{361FD7D6-B8DA-35BB-D2E6-0D6154FA6FB0}"/>
              </a:ext>
            </a:extLst>
          </p:cNvPr>
          <p:cNvCxnSpPr>
            <a:cxnSpLocks/>
          </p:cNvCxnSpPr>
          <p:nvPr/>
        </p:nvCxnSpPr>
        <p:spPr>
          <a:xfrm>
            <a:off x="199082" y="786786"/>
            <a:ext cx="7770168"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A38E9CC-BBF9-00A3-212D-E0C0285EB4B1}"/>
              </a:ext>
            </a:extLst>
          </p:cNvPr>
          <p:cNvSpPr txBox="1"/>
          <p:nvPr/>
        </p:nvSpPr>
        <p:spPr>
          <a:xfrm>
            <a:off x="69849" y="-57733"/>
            <a:ext cx="13622087" cy="769441"/>
          </a:xfrm>
          <a:prstGeom prst="rect">
            <a:avLst/>
          </a:prstGeom>
          <a:noFill/>
        </p:spPr>
        <p:txBody>
          <a:bodyPr wrap="square" rtlCol="0">
            <a:spAutoFit/>
          </a:bodyPr>
          <a:lstStyle/>
          <a:p>
            <a:r>
              <a:rPr lang="en-CA" sz="4400" b="1" dirty="0"/>
              <a:t>Random Forest Regressor</a:t>
            </a:r>
          </a:p>
        </p:txBody>
      </p:sp>
      <p:cxnSp>
        <p:nvCxnSpPr>
          <p:cNvPr id="19" name="Straight Arrow Connector 18">
            <a:extLst>
              <a:ext uri="{FF2B5EF4-FFF2-40B4-BE49-F238E27FC236}">
                <a16:creationId xmlns:a16="http://schemas.microsoft.com/office/drawing/2014/main" id="{A234508C-CDFF-E638-7224-CE939F186E8B}"/>
              </a:ext>
            </a:extLst>
          </p:cNvPr>
          <p:cNvCxnSpPr/>
          <p:nvPr/>
        </p:nvCxnSpPr>
        <p:spPr>
          <a:xfrm flipH="1">
            <a:off x="11182023" y="8497455"/>
            <a:ext cx="220688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68FE7715-CCC2-21C0-4985-7EE6A8D8EA9A}"/>
              </a:ext>
            </a:extLst>
          </p:cNvPr>
          <p:cNvSpPr txBox="1"/>
          <p:nvPr/>
        </p:nvSpPr>
        <p:spPr>
          <a:xfrm>
            <a:off x="69848" y="861865"/>
            <a:ext cx="15093952" cy="523220"/>
          </a:xfrm>
          <a:prstGeom prst="rect">
            <a:avLst/>
          </a:prstGeom>
          <a:noFill/>
        </p:spPr>
        <p:txBody>
          <a:bodyPr wrap="square">
            <a:spAutoFit/>
          </a:bodyPr>
          <a:lstStyle>
            <a:defPPr>
              <a:defRPr lang="en-US"/>
            </a:defPPr>
            <a:lvl1pPr>
              <a:defRPr sz="2800" b="1"/>
            </a:lvl1pPr>
          </a:lstStyle>
          <a:p>
            <a:r>
              <a:rPr lang="en-CA" dirty="0"/>
              <a:t>(With Ensemble Technique (</a:t>
            </a:r>
            <a:r>
              <a:rPr lang="en-CA" u="sng" dirty="0"/>
              <a:t>Bagging regressor</a:t>
            </a:r>
            <a:r>
              <a:rPr lang="en-CA" dirty="0"/>
              <a:t>) and without </a:t>
            </a:r>
            <a:r>
              <a:rPr lang="en-CA" dirty="0" err="1"/>
              <a:t>Ensembling</a:t>
            </a:r>
            <a:r>
              <a:rPr lang="en-CA" dirty="0"/>
              <a:t> Techniques)</a:t>
            </a:r>
          </a:p>
        </p:txBody>
      </p:sp>
      <p:pic>
        <p:nvPicPr>
          <p:cNvPr id="4" name="Picture 3">
            <a:extLst>
              <a:ext uri="{FF2B5EF4-FFF2-40B4-BE49-F238E27FC236}">
                <a16:creationId xmlns:a16="http://schemas.microsoft.com/office/drawing/2014/main" id="{30B976A7-503D-5AF2-DED9-F5C4E19DD570}"/>
              </a:ext>
            </a:extLst>
          </p:cNvPr>
          <p:cNvPicPr>
            <a:picLocks noChangeAspect="1"/>
          </p:cNvPicPr>
          <p:nvPr/>
        </p:nvPicPr>
        <p:blipFill>
          <a:blip r:embed="rId3"/>
          <a:stretch>
            <a:fillRect/>
          </a:stretch>
        </p:blipFill>
        <p:spPr>
          <a:xfrm>
            <a:off x="1989389" y="2429440"/>
            <a:ext cx="6446672" cy="46867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AB50FBC2-527B-D6D6-C038-A90179DBEC50}"/>
              </a:ext>
            </a:extLst>
          </p:cNvPr>
          <p:cNvPicPr>
            <a:picLocks noChangeAspect="1"/>
          </p:cNvPicPr>
          <p:nvPr/>
        </p:nvPicPr>
        <p:blipFill rotWithShape="1">
          <a:blip r:embed="rId4"/>
          <a:srcRect r="15041"/>
          <a:stretch/>
        </p:blipFill>
        <p:spPr>
          <a:xfrm>
            <a:off x="8878279" y="2429440"/>
            <a:ext cx="5126164" cy="46867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125734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835ABCC-510C-9A88-A5B2-CD47333C62EB}"/>
              </a:ext>
            </a:extLst>
          </p:cNvPr>
          <p:cNvSpPr>
            <a:spLocks noGrp="1"/>
          </p:cNvSpPr>
          <p:nvPr>
            <p:ph type="sldNum" sz="quarter" idx="19"/>
          </p:nvPr>
        </p:nvSpPr>
        <p:spPr/>
        <p:txBody>
          <a:bodyPr/>
          <a:lstStyle/>
          <a:p>
            <a:fld id="{DEF3F5F5-7776-394F-A41F-3BAFC9CC9F8E}" type="slidenum">
              <a:rPr lang="en-US" smtClean="0"/>
              <a:pPr/>
              <a:t>26</a:t>
            </a:fld>
            <a:endParaRPr lang="en-US" dirty="0"/>
          </a:p>
        </p:txBody>
      </p:sp>
      <p:cxnSp>
        <p:nvCxnSpPr>
          <p:cNvPr id="35" name="Straight Connector 34">
            <a:extLst>
              <a:ext uri="{FF2B5EF4-FFF2-40B4-BE49-F238E27FC236}">
                <a16:creationId xmlns:a16="http://schemas.microsoft.com/office/drawing/2014/main" id="{361FD7D6-B8DA-35BB-D2E6-0D6154FA6FB0}"/>
              </a:ext>
            </a:extLst>
          </p:cNvPr>
          <p:cNvCxnSpPr>
            <a:cxnSpLocks/>
          </p:cNvCxnSpPr>
          <p:nvPr/>
        </p:nvCxnSpPr>
        <p:spPr>
          <a:xfrm>
            <a:off x="199082" y="786786"/>
            <a:ext cx="7770168"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A38E9CC-BBF9-00A3-212D-E0C0285EB4B1}"/>
              </a:ext>
            </a:extLst>
          </p:cNvPr>
          <p:cNvSpPr txBox="1"/>
          <p:nvPr/>
        </p:nvSpPr>
        <p:spPr>
          <a:xfrm>
            <a:off x="69849" y="-57733"/>
            <a:ext cx="13622087" cy="769441"/>
          </a:xfrm>
          <a:prstGeom prst="rect">
            <a:avLst/>
          </a:prstGeom>
          <a:noFill/>
        </p:spPr>
        <p:txBody>
          <a:bodyPr wrap="square" rtlCol="0">
            <a:spAutoFit/>
          </a:bodyPr>
          <a:lstStyle/>
          <a:p>
            <a:r>
              <a:rPr lang="en-CA" sz="4400" b="1" dirty="0"/>
              <a:t>Hyperparameter Tuning(Using </a:t>
            </a:r>
            <a:r>
              <a:rPr lang="en-CA" sz="4400" b="1" dirty="0" err="1"/>
              <a:t>GridSearchCV</a:t>
            </a:r>
            <a:r>
              <a:rPr lang="en-CA" sz="4400" b="1" dirty="0"/>
              <a:t>)</a:t>
            </a:r>
          </a:p>
        </p:txBody>
      </p:sp>
      <p:cxnSp>
        <p:nvCxnSpPr>
          <p:cNvPr id="19" name="Straight Arrow Connector 18">
            <a:extLst>
              <a:ext uri="{FF2B5EF4-FFF2-40B4-BE49-F238E27FC236}">
                <a16:creationId xmlns:a16="http://schemas.microsoft.com/office/drawing/2014/main" id="{A234508C-CDFF-E638-7224-CE939F186E8B}"/>
              </a:ext>
            </a:extLst>
          </p:cNvPr>
          <p:cNvCxnSpPr/>
          <p:nvPr/>
        </p:nvCxnSpPr>
        <p:spPr>
          <a:xfrm flipH="1">
            <a:off x="11182023" y="8497455"/>
            <a:ext cx="220688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61A1F381-0DBB-C4ED-8F4C-EC00F943C25E}"/>
              </a:ext>
            </a:extLst>
          </p:cNvPr>
          <p:cNvSpPr txBox="1"/>
          <p:nvPr/>
        </p:nvSpPr>
        <p:spPr>
          <a:xfrm>
            <a:off x="558139" y="2489550"/>
            <a:ext cx="15141310" cy="3965766"/>
          </a:xfrm>
          <a:prstGeom prst="rect">
            <a:avLst/>
          </a:prstGeom>
          <a:noFill/>
        </p:spPr>
        <p:txBody>
          <a:bodyPr wrap="square">
            <a:spAutoFit/>
          </a:bodyPr>
          <a:lstStyle/>
          <a:p>
            <a:pPr marL="342900" indent="-342900" algn="just">
              <a:buFont typeface="Arial" panose="020B0604020202020204" pitchFamily="34" charset="0"/>
              <a:buChar char="•"/>
            </a:pPr>
            <a:r>
              <a:rPr lang="en-US" sz="2400" b="0" i="0" dirty="0">
                <a:solidFill>
                  <a:srgbClr val="111111"/>
                </a:solidFill>
                <a:effectLst/>
                <a:latin typeface="Calibri" panose="020F0502020204030204" pitchFamily="34" charset="0"/>
                <a:ea typeface="Calibri" panose="020F0502020204030204" pitchFamily="34" charset="0"/>
                <a:cs typeface="Calibri" panose="020F0502020204030204" pitchFamily="34" charset="0"/>
              </a:rPr>
              <a:t>The decision tree model with hyperparameter tuning performed better than the one without tuning with a higher R-squared score and lower error metrics. The decision tree bagging model with hyperparameter tuning outperformed the other models with the highest R-squared score and lowest errors in predicting sales.</a:t>
            </a:r>
          </a:p>
          <a:p>
            <a:pPr marL="342900" indent="-342900" algn="just">
              <a:buFont typeface="Arial" panose="020B0604020202020204" pitchFamily="34" charset="0"/>
              <a:buChar char="•"/>
            </a:pPr>
            <a:endParaRPr lang="en-US" sz="2400" b="0" i="0" dirty="0">
              <a:solidFill>
                <a:srgbClr val="111111"/>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lgn="just">
              <a:lnSpc>
                <a:spcPct val="107000"/>
              </a:lnSpc>
              <a:spcAft>
                <a:spcPts val="800"/>
              </a:spcAft>
              <a:buFont typeface="Arial" panose="020B0604020202020204" pitchFamily="34" charset="0"/>
              <a:buChar char="•"/>
            </a:pPr>
            <a:r>
              <a:rPr lang="en-IN" sz="2400" dirty="0">
                <a:solidFill>
                  <a:srgbClr val="111111"/>
                </a:solidFill>
                <a:latin typeface="Calibri" panose="020F0502020204030204" pitchFamily="34" charset="0"/>
                <a:cs typeface="Calibri" panose="020F0502020204030204" pitchFamily="34" charset="0"/>
              </a:rPr>
              <a:t>Overall, the </a:t>
            </a:r>
            <a:r>
              <a:rPr lang="en-IN" sz="2400" dirty="0" err="1">
                <a:solidFill>
                  <a:srgbClr val="111111"/>
                </a:solidFill>
                <a:latin typeface="Calibri" panose="020F0502020204030204" pitchFamily="34" charset="0"/>
                <a:cs typeface="Calibri" panose="020F0502020204030204" pitchFamily="34" charset="0"/>
              </a:rPr>
              <a:t>Hypertuned</a:t>
            </a:r>
            <a:r>
              <a:rPr lang="en-IN" sz="2400" dirty="0">
                <a:solidFill>
                  <a:srgbClr val="111111"/>
                </a:solidFill>
                <a:latin typeface="Calibri" panose="020F0502020204030204" pitchFamily="34" charset="0"/>
                <a:cs typeface="Calibri" panose="020F0502020204030204" pitchFamily="34" charset="0"/>
              </a:rPr>
              <a:t> Random Forest with </a:t>
            </a:r>
            <a:r>
              <a:rPr lang="en-IN" sz="2400" dirty="0" err="1">
                <a:solidFill>
                  <a:srgbClr val="111111"/>
                </a:solidFill>
                <a:latin typeface="Calibri" panose="020F0502020204030204" pitchFamily="34" charset="0"/>
                <a:cs typeface="Calibri" panose="020F0502020204030204" pitchFamily="34" charset="0"/>
              </a:rPr>
              <a:t>ensembling</a:t>
            </a:r>
            <a:r>
              <a:rPr lang="en-IN" sz="2400" dirty="0">
                <a:solidFill>
                  <a:srgbClr val="111111"/>
                </a:solidFill>
                <a:latin typeface="Calibri" panose="020F0502020204030204" pitchFamily="34" charset="0"/>
                <a:cs typeface="Calibri" panose="020F0502020204030204" pitchFamily="34" charset="0"/>
              </a:rPr>
              <a:t> performed the best among other Random Forest models with the highest R-squared score and lowest error metrics. The Random Forest without </a:t>
            </a:r>
            <a:r>
              <a:rPr lang="en-IN" sz="2400" dirty="0" err="1">
                <a:solidFill>
                  <a:srgbClr val="111111"/>
                </a:solidFill>
                <a:latin typeface="Calibri" panose="020F0502020204030204" pitchFamily="34" charset="0"/>
                <a:cs typeface="Calibri" panose="020F0502020204030204" pitchFamily="34" charset="0"/>
              </a:rPr>
              <a:t>ensembling</a:t>
            </a:r>
            <a:r>
              <a:rPr lang="en-IN" sz="2400" dirty="0">
                <a:solidFill>
                  <a:srgbClr val="111111"/>
                </a:solidFill>
                <a:latin typeface="Calibri" panose="020F0502020204030204" pitchFamily="34" charset="0"/>
                <a:cs typeface="Calibri" panose="020F0502020204030204" pitchFamily="34" charset="0"/>
              </a:rPr>
              <a:t> had a lower R-squared score while the Random Forest with </a:t>
            </a:r>
            <a:r>
              <a:rPr lang="en-IN" sz="2400" dirty="0" err="1">
                <a:solidFill>
                  <a:srgbClr val="111111"/>
                </a:solidFill>
                <a:latin typeface="Calibri" panose="020F0502020204030204" pitchFamily="34" charset="0"/>
                <a:cs typeface="Calibri" panose="020F0502020204030204" pitchFamily="34" charset="0"/>
              </a:rPr>
              <a:t>ensembling</a:t>
            </a:r>
            <a:r>
              <a:rPr lang="en-IN" sz="2400" dirty="0">
                <a:solidFill>
                  <a:srgbClr val="111111"/>
                </a:solidFill>
                <a:latin typeface="Calibri" panose="020F0502020204030204" pitchFamily="34" charset="0"/>
                <a:cs typeface="Calibri" panose="020F0502020204030204" pitchFamily="34" charset="0"/>
              </a:rPr>
              <a:t> had a slightly higher score than the tuned version.</a:t>
            </a:r>
            <a:endParaRPr lang="en-CA" sz="2400" dirty="0">
              <a:solidFill>
                <a:srgbClr val="111111"/>
              </a:solidFill>
              <a:latin typeface="Calibri" panose="020F0502020204030204" pitchFamily="34" charset="0"/>
              <a:cs typeface="Calibri" panose="020F0502020204030204" pitchFamily="34" charset="0"/>
            </a:endParaRPr>
          </a:p>
          <a:p>
            <a:pPr algn="just"/>
            <a:endParaRPr lang="en-US" sz="2400" b="0" i="0" dirty="0">
              <a:solidFill>
                <a:srgbClr val="111111"/>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US" sz="2400" b="0" i="0" dirty="0">
                <a:solidFill>
                  <a:srgbClr val="111111"/>
                </a:solidFill>
                <a:effectLst/>
                <a:latin typeface="Calibri" panose="020F0502020204030204" pitchFamily="34" charset="0"/>
                <a:ea typeface="Calibri" panose="020F0502020204030204" pitchFamily="34" charset="0"/>
                <a:cs typeface="Calibri" panose="020F0502020204030204" pitchFamily="34" charset="0"/>
              </a:rPr>
              <a:t>The </a:t>
            </a:r>
            <a:r>
              <a:rPr lang="en-US" sz="2400" b="0" i="0" dirty="0" err="1">
                <a:solidFill>
                  <a:srgbClr val="111111"/>
                </a:solidFill>
                <a:effectLst/>
                <a:latin typeface="Calibri" panose="020F0502020204030204" pitchFamily="34" charset="0"/>
                <a:ea typeface="Calibri" panose="020F0502020204030204" pitchFamily="34" charset="0"/>
                <a:cs typeface="Calibri" panose="020F0502020204030204" pitchFamily="34" charset="0"/>
              </a:rPr>
              <a:t>XGBoost</a:t>
            </a:r>
            <a:r>
              <a:rPr lang="en-US" sz="2400" b="0" i="0" dirty="0">
                <a:solidFill>
                  <a:srgbClr val="111111"/>
                </a:solidFill>
                <a:effectLst/>
                <a:latin typeface="Calibri" panose="020F0502020204030204" pitchFamily="34" charset="0"/>
                <a:ea typeface="Calibri" panose="020F0502020204030204" pitchFamily="34" charset="0"/>
                <a:cs typeface="Calibri" panose="020F0502020204030204" pitchFamily="34" charset="0"/>
              </a:rPr>
              <a:t> model with hyperparameter tuning outperformed the model without tuning with a higher R-squared score and lower error metrics, indicating better performance in predicting sales.</a:t>
            </a:r>
          </a:p>
        </p:txBody>
      </p:sp>
    </p:spTree>
    <p:extLst>
      <p:ext uri="{BB962C8B-B14F-4D97-AF65-F5344CB8AC3E}">
        <p14:creationId xmlns:p14="http://schemas.microsoft.com/office/powerpoint/2010/main" val="1676521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835ABCC-510C-9A88-A5B2-CD47333C62EB}"/>
              </a:ext>
            </a:extLst>
          </p:cNvPr>
          <p:cNvSpPr>
            <a:spLocks noGrp="1"/>
          </p:cNvSpPr>
          <p:nvPr>
            <p:ph type="sldNum" sz="quarter" idx="19"/>
          </p:nvPr>
        </p:nvSpPr>
        <p:spPr/>
        <p:txBody>
          <a:bodyPr/>
          <a:lstStyle/>
          <a:p>
            <a:fld id="{DEF3F5F5-7776-394F-A41F-3BAFC9CC9F8E}" type="slidenum">
              <a:rPr lang="en-US" smtClean="0"/>
              <a:pPr/>
              <a:t>27</a:t>
            </a:fld>
            <a:endParaRPr lang="en-US" dirty="0"/>
          </a:p>
        </p:txBody>
      </p:sp>
      <p:cxnSp>
        <p:nvCxnSpPr>
          <p:cNvPr id="35" name="Straight Connector 34">
            <a:extLst>
              <a:ext uri="{FF2B5EF4-FFF2-40B4-BE49-F238E27FC236}">
                <a16:creationId xmlns:a16="http://schemas.microsoft.com/office/drawing/2014/main" id="{361FD7D6-B8DA-35BB-D2E6-0D6154FA6FB0}"/>
              </a:ext>
            </a:extLst>
          </p:cNvPr>
          <p:cNvCxnSpPr>
            <a:cxnSpLocks/>
          </p:cNvCxnSpPr>
          <p:nvPr/>
        </p:nvCxnSpPr>
        <p:spPr>
          <a:xfrm>
            <a:off x="199082" y="786786"/>
            <a:ext cx="7770168"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A38E9CC-BBF9-00A3-212D-E0C0285EB4B1}"/>
              </a:ext>
            </a:extLst>
          </p:cNvPr>
          <p:cNvSpPr txBox="1"/>
          <p:nvPr/>
        </p:nvSpPr>
        <p:spPr>
          <a:xfrm>
            <a:off x="69849" y="-57733"/>
            <a:ext cx="13622087" cy="769441"/>
          </a:xfrm>
          <a:prstGeom prst="rect">
            <a:avLst/>
          </a:prstGeom>
          <a:noFill/>
        </p:spPr>
        <p:txBody>
          <a:bodyPr wrap="square" rtlCol="0">
            <a:spAutoFit/>
          </a:bodyPr>
          <a:lstStyle/>
          <a:p>
            <a:r>
              <a:rPr lang="en-CA" sz="4400" b="1" dirty="0"/>
              <a:t>Decision Tree with Hyperparameter tuning</a:t>
            </a:r>
          </a:p>
        </p:txBody>
      </p:sp>
      <p:cxnSp>
        <p:nvCxnSpPr>
          <p:cNvPr id="19" name="Straight Arrow Connector 18">
            <a:extLst>
              <a:ext uri="{FF2B5EF4-FFF2-40B4-BE49-F238E27FC236}">
                <a16:creationId xmlns:a16="http://schemas.microsoft.com/office/drawing/2014/main" id="{A234508C-CDFF-E638-7224-CE939F186E8B}"/>
              </a:ext>
            </a:extLst>
          </p:cNvPr>
          <p:cNvCxnSpPr/>
          <p:nvPr/>
        </p:nvCxnSpPr>
        <p:spPr>
          <a:xfrm flipH="1">
            <a:off x="11182023" y="8497455"/>
            <a:ext cx="220688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F7E11F9A-2575-C0FA-4473-91D1F46D7C80}"/>
              </a:ext>
            </a:extLst>
          </p:cNvPr>
          <p:cNvPicPr>
            <a:picLocks noChangeAspect="1"/>
          </p:cNvPicPr>
          <p:nvPr/>
        </p:nvPicPr>
        <p:blipFill>
          <a:blip r:embed="rId3"/>
          <a:stretch>
            <a:fillRect/>
          </a:stretch>
        </p:blipFill>
        <p:spPr>
          <a:xfrm>
            <a:off x="1428388" y="2069903"/>
            <a:ext cx="6115411" cy="44102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EAE18798-D3F7-5260-E045-47BC9EBD29BC}"/>
              </a:ext>
            </a:extLst>
          </p:cNvPr>
          <p:cNvSpPr txBox="1"/>
          <p:nvPr/>
        </p:nvSpPr>
        <p:spPr>
          <a:xfrm flipH="1">
            <a:off x="1305372" y="1245891"/>
            <a:ext cx="7107045" cy="830997"/>
          </a:xfrm>
          <a:prstGeom prst="rect">
            <a:avLst/>
          </a:prstGeom>
          <a:noFill/>
        </p:spPr>
        <p:txBody>
          <a:bodyPr wrap="square" rtlCol="0">
            <a:spAutoFit/>
          </a:bodyPr>
          <a:lstStyle/>
          <a:p>
            <a:r>
              <a:rPr lang="en-CA" sz="2400" b="1" dirty="0"/>
              <a:t>DECISION TREE WITHOUT HYPER PARAMETER TUNING</a:t>
            </a:r>
          </a:p>
        </p:txBody>
      </p:sp>
      <p:pic>
        <p:nvPicPr>
          <p:cNvPr id="4" name="Picture 3">
            <a:extLst>
              <a:ext uri="{FF2B5EF4-FFF2-40B4-BE49-F238E27FC236}">
                <a16:creationId xmlns:a16="http://schemas.microsoft.com/office/drawing/2014/main" id="{97E8C8E6-9E0E-E824-56BD-3E4B4FFD3A85}"/>
              </a:ext>
            </a:extLst>
          </p:cNvPr>
          <p:cNvPicPr>
            <a:picLocks noChangeAspect="1"/>
          </p:cNvPicPr>
          <p:nvPr/>
        </p:nvPicPr>
        <p:blipFill>
          <a:blip r:embed="rId4"/>
          <a:stretch>
            <a:fillRect/>
          </a:stretch>
        </p:blipFill>
        <p:spPr>
          <a:xfrm>
            <a:off x="8502888" y="2269096"/>
            <a:ext cx="5818658" cy="15267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C0A3AC71-04A2-9FDC-7735-56044A8CC5EA}"/>
              </a:ext>
            </a:extLst>
          </p:cNvPr>
          <p:cNvSpPr txBox="1"/>
          <p:nvPr/>
        </p:nvSpPr>
        <p:spPr>
          <a:xfrm>
            <a:off x="8412417" y="1240379"/>
            <a:ext cx="6204855" cy="830997"/>
          </a:xfrm>
          <a:prstGeom prst="rect">
            <a:avLst/>
          </a:prstGeom>
          <a:noFill/>
        </p:spPr>
        <p:txBody>
          <a:bodyPr wrap="square" rtlCol="0">
            <a:spAutoFit/>
          </a:bodyPr>
          <a:lstStyle>
            <a:defPPr>
              <a:defRPr lang="en-US"/>
            </a:defPPr>
            <a:lvl1pPr>
              <a:defRPr sz="2400" b="1"/>
            </a:lvl1pPr>
          </a:lstStyle>
          <a:p>
            <a:r>
              <a:rPr lang="en-CA" dirty="0"/>
              <a:t>HYPERTUNING: DECISION TREE WITHOUT ENSEMBLE TECHNIQUES</a:t>
            </a:r>
          </a:p>
        </p:txBody>
      </p:sp>
      <p:sp>
        <p:nvSpPr>
          <p:cNvPr id="9" name="TextBox 8">
            <a:extLst>
              <a:ext uri="{FF2B5EF4-FFF2-40B4-BE49-F238E27FC236}">
                <a16:creationId xmlns:a16="http://schemas.microsoft.com/office/drawing/2014/main" id="{F1054F1C-16A9-326E-3CF2-09E92A7B6285}"/>
              </a:ext>
            </a:extLst>
          </p:cNvPr>
          <p:cNvSpPr txBox="1"/>
          <p:nvPr/>
        </p:nvSpPr>
        <p:spPr>
          <a:xfrm>
            <a:off x="8412417" y="4107755"/>
            <a:ext cx="5818658" cy="830997"/>
          </a:xfrm>
          <a:prstGeom prst="rect">
            <a:avLst/>
          </a:prstGeom>
          <a:noFill/>
        </p:spPr>
        <p:txBody>
          <a:bodyPr wrap="square" rtlCol="0">
            <a:spAutoFit/>
          </a:bodyPr>
          <a:lstStyle>
            <a:defPPr>
              <a:defRPr lang="en-US"/>
            </a:defPPr>
            <a:lvl1pPr>
              <a:defRPr sz="2400" b="1"/>
            </a:lvl1pPr>
          </a:lstStyle>
          <a:p>
            <a:r>
              <a:rPr lang="en-CA" dirty="0"/>
              <a:t>HYPERTUNING: DECISION TREE WITH ENSEMBLE TECHNIQUES</a:t>
            </a:r>
          </a:p>
        </p:txBody>
      </p:sp>
      <p:pic>
        <p:nvPicPr>
          <p:cNvPr id="10" name="Picture 9">
            <a:extLst>
              <a:ext uri="{FF2B5EF4-FFF2-40B4-BE49-F238E27FC236}">
                <a16:creationId xmlns:a16="http://schemas.microsoft.com/office/drawing/2014/main" id="{34ED6ECA-5ED1-7C40-1FDC-00627189E9B0}"/>
              </a:ext>
            </a:extLst>
          </p:cNvPr>
          <p:cNvPicPr>
            <a:picLocks noChangeAspect="1"/>
          </p:cNvPicPr>
          <p:nvPr/>
        </p:nvPicPr>
        <p:blipFill>
          <a:blip r:embed="rId5"/>
          <a:stretch>
            <a:fillRect/>
          </a:stretch>
        </p:blipFill>
        <p:spPr>
          <a:xfrm>
            <a:off x="8502888" y="5018790"/>
            <a:ext cx="5725790" cy="14372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a:extLst>
              <a:ext uri="{FF2B5EF4-FFF2-40B4-BE49-F238E27FC236}">
                <a16:creationId xmlns:a16="http://schemas.microsoft.com/office/drawing/2014/main" id="{82C8CD02-E2C4-3258-0717-A9CA192725B2}"/>
              </a:ext>
            </a:extLst>
          </p:cNvPr>
          <p:cNvSpPr txBox="1"/>
          <p:nvPr/>
        </p:nvSpPr>
        <p:spPr>
          <a:xfrm>
            <a:off x="571857" y="7270016"/>
            <a:ext cx="14969412" cy="830997"/>
          </a:xfrm>
          <a:prstGeom prst="rect">
            <a:avLst/>
          </a:prstGeom>
          <a:solidFill>
            <a:schemeClr val="tx2">
              <a:lumMod val="20000"/>
              <a:lumOff val="80000"/>
            </a:schemeClr>
          </a:solidFill>
        </p:spPr>
        <p:txBody>
          <a:bodyPr wrap="square" rtlCol="0">
            <a:spAutoFit/>
          </a:bodyPr>
          <a:lstStyle/>
          <a:p>
            <a:pPr algn="ctr"/>
            <a:r>
              <a:rPr lang="en-US" sz="2400" i="0" dirty="0">
                <a:solidFill>
                  <a:srgbClr val="000000"/>
                </a:solidFill>
                <a:effectLst/>
                <a:latin typeface="+mj-lt"/>
              </a:rPr>
              <a:t>In conclusion, the decision tree bagging model with hyperparameter tuning outperforms the other models discussed here, with the highest R-squared score and the lowest errors in predicting sales.</a:t>
            </a:r>
            <a:endParaRPr lang="en-CA" sz="2400" dirty="0">
              <a:latin typeface="+mj-lt"/>
            </a:endParaRPr>
          </a:p>
        </p:txBody>
      </p:sp>
    </p:spTree>
    <p:extLst>
      <p:ext uri="{BB962C8B-B14F-4D97-AF65-F5344CB8AC3E}">
        <p14:creationId xmlns:p14="http://schemas.microsoft.com/office/powerpoint/2010/main" val="2221564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835ABCC-510C-9A88-A5B2-CD47333C62EB}"/>
              </a:ext>
            </a:extLst>
          </p:cNvPr>
          <p:cNvSpPr>
            <a:spLocks noGrp="1"/>
          </p:cNvSpPr>
          <p:nvPr>
            <p:ph type="sldNum" sz="quarter" idx="19"/>
          </p:nvPr>
        </p:nvSpPr>
        <p:spPr/>
        <p:txBody>
          <a:bodyPr/>
          <a:lstStyle/>
          <a:p>
            <a:fld id="{DEF3F5F5-7776-394F-A41F-3BAFC9CC9F8E}" type="slidenum">
              <a:rPr lang="en-US" smtClean="0"/>
              <a:pPr/>
              <a:t>28</a:t>
            </a:fld>
            <a:endParaRPr lang="en-US" dirty="0"/>
          </a:p>
        </p:txBody>
      </p:sp>
      <p:cxnSp>
        <p:nvCxnSpPr>
          <p:cNvPr id="35" name="Straight Connector 34">
            <a:extLst>
              <a:ext uri="{FF2B5EF4-FFF2-40B4-BE49-F238E27FC236}">
                <a16:creationId xmlns:a16="http://schemas.microsoft.com/office/drawing/2014/main" id="{361FD7D6-B8DA-35BB-D2E6-0D6154FA6FB0}"/>
              </a:ext>
            </a:extLst>
          </p:cNvPr>
          <p:cNvCxnSpPr>
            <a:cxnSpLocks/>
          </p:cNvCxnSpPr>
          <p:nvPr/>
        </p:nvCxnSpPr>
        <p:spPr>
          <a:xfrm>
            <a:off x="199082" y="786786"/>
            <a:ext cx="7770168"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A38E9CC-BBF9-00A3-212D-E0C0285EB4B1}"/>
              </a:ext>
            </a:extLst>
          </p:cNvPr>
          <p:cNvSpPr txBox="1"/>
          <p:nvPr/>
        </p:nvSpPr>
        <p:spPr>
          <a:xfrm>
            <a:off x="69849" y="-57733"/>
            <a:ext cx="13622087" cy="769441"/>
          </a:xfrm>
          <a:prstGeom prst="rect">
            <a:avLst/>
          </a:prstGeom>
          <a:noFill/>
        </p:spPr>
        <p:txBody>
          <a:bodyPr wrap="square" rtlCol="0">
            <a:spAutoFit/>
          </a:bodyPr>
          <a:lstStyle/>
          <a:p>
            <a:r>
              <a:rPr lang="en-CA" sz="4400" b="1" dirty="0"/>
              <a:t>Random Forest With Hyperparameter tuning</a:t>
            </a:r>
          </a:p>
        </p:txBody>
      </p:sp>
      <p:cxnSp>
        <p:nvCxnSpPr>
          <p:cNvPr id="19" name="Straight Arrow Connector 18">
            <a:extLst>
              <a:ext uri="{FF2B5EF4-FFF2-40B4-BE49-F238E27FC236}">
                <a16:creationId xmlns:a16="http://schemas.microsoft.com/office/drawing/2014/main" id="{A234508C-CDFF-E638-7224-CE939F186E8B}"/>
              </a:ext>
            </a:extLst>
          </p:cNvPr>
          <p:cNvCxnSpPr/>
          <p:nvPr/>
        </p:nvCxnSpPr>
        <p:spPr>
          <a:xfrm flipH="1">
            <a:off x="11182023" y="8497455"/>
            <a:ext cx="220688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30455B2C-F8E1-1BF3-518C-E2B934C66872}"/>
              </a:ext>
            </a:extLst>
          </p:cNvPr>
          <p:cNvPicPr>
            <a:picLocks noChangeAspect="1"/>
          </p:cNvPicPr>
          <p:nvPr/>
        </p:nvPicPr>
        <p:blipFill>
          <a:blip r:embed="rId3"/>
          <a:stretch>
            <a:fillRect/>
          </a:stretch>
        </p:blipFill>
        <p:spPr>
          <a:xfrm>
            <a:off x="2131059" y="2396141"/>
            <a:ext cx="5595925" cy="42235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C71A8D5C-F097-1B75-DAFF-7D4BF9096F02}"/>
              </a:ext>
            </a:extLst>
          </p:cNvPr>
          <p:cNvSpPr txBox="1"/>
          <p:nvPr/>
        </p:nvSpPr>
        <p:spPr>
          <a:xfrm flipH="1">
            <a:off x="2056156" y="1501439"/>
            <a:ext cx="5595927" cy="830997"/>
          </a:xfrm>
          <a:prstGeom prst="rect">
            <a:avLst/>
          </a:prstGeom>
          <a:noFill/>
        </p:spPr>
        <p:txBody>
          <a:bodyPr wrap="square" rtlCol="0">
            <a:spAutoFit/>
          </a:bodyPr>
          <a:lstStyle/>
          <a:p>
            <a:r>
              <a:rPr lang="en-CA" sz="2400" b="1" dirty="0"/>
              <a:t>RANDOM FOREST  WITHOUT HYPER PARAMETER</a:t>
            </a:r>
          </a:p>
        </p:txBody>
      </p:sp>
      <p:pic>
        <p:nvPicPr>
          <p:cNvPr id="4" name="Picture 3">
            <a:extLst>
              <a:ext uri="{FF2B5EF4-FFF2-40B4-BE49-F238E27FC236}">
                <a16:creationId xmlns:a16="http://schemas.microsoft.com/office/drawing/2014/main" id="{18D28AED-D3CA-79D9-C8A4-9945E6C58528}"/>
              </a:ext>
            </a:extLst>
          </p:cNvPr>
          <p:cNvPicPr>
            <a:picLocks noChangeAspect="1"/>
          </p:cNvPicPr>
          <p:nvPr/>
        </p:nvPicPr>
        <p:blipFill>
          <a:blip r:embed="rId4"/>
          <a:stretch>
            <a:fillRect/>
          </a:stretch>
        </p:blipFill>
        <p:spPr>
          <a:xfrm>
            <a:off x="8177375" y="2396141"/>
            <a:ext cx="6111770" cy="13482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5EB33BEC-BF30-E77D-FE9E-377FEE203215}"/>
              </a:ext>
            </a:extLst>
          </p:cNvPr>
          <p:cNvSpPr txBox="1"/>
          <p:nvPr/>
        </p:nvSpPr>
        <p:spPr>
          <a:xfrm flipH="1">
            <a:off x="8093151" y="1501438"/>
            <a:ext cx="5861399" cy="830997"/>
          </a:xfrm>
          <a:prstGeom prst="rect">
            <a:avLst/>
          </a:prstGeom>
          <a:noFill/>
        </p:spPr>
        <p:txBody>
          <a:bodyPr wrap="square" rtlCol="0">
            <a:spAutoFit/>
          </a:bodyPr>
          <a:lstStyle>
            <a:defPPr>
              <a:defRPr lang="en-US"/>
            </a:defPPr>
            <a:lvl1pPr>
              <a:defRPr sz="2400" b="1"/>
            </a:lvl1pPr>
          </a:lstStyle>
          <a:p>
            <a:r>
              <a:rPr lang="en-CA" dirty="0"/>
              <a:t>TUNED RANDOM FOREST WITHOUT ENSEMBLE</a:t>
            </a:r>
          </a:p>
        </p:txBody>
      </p:sp>
      <p:pic>
        <p:nvPicPr>
          <p:cNvPr id="7" name="Picture 6">
            <a:extLst>
              <a:ext uri="{FF2B5EF4-FFF2-40B4-BE49-F238E27FC236}">
                <a16:creationId xmlns:a16="http://schemas.microsoft.com/office/drawing/2014/main" id="{9FEC744A-264F-7756-6F0E-399E22088988}"/>
              </a:ext>
            </a:extLst>
          </p:cNvPr>
          <p:cNvPicPr>
            <a:picLocks noChangeAspect="1"/>
          </p:cNvPicPr>
          <p:nvPr/>
        </p:nvPicPr>
        <p:blipFill>
          <a:blip r:embed="rId5"/>
          <a:stretch>
            <a:fillRect/>
          </a:stretch>
        </p:blipFill>
        <p:spPr>
          <a:xfrm>
            <a:off x="8177375" y="5175028"/>
            <a:ext cx="6279424" cy="15091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3418B250-2B1D-6BD9-66E6-4514958252D9}"/>
              </a:ext>
            </a:extLst>
          </p:cNvPr>
          <p:cNvSpPr txBox="1"/>
          <p:nvPr/>
        </p:nvSpPr>
        <p:spPr>
          <a:xfrm flipH="1">
            <a:off x="8076525" y="4203716"/>
            <a:ext cx="6027943" cy="830997"/>
          </a:xfrm>
          <a:prstGeom prst="rect">
            <a:avLst/>
          </a:prstGeom>
          <a:noFill/>
        </p:spPr>
        <p:txBody>
          <a:bodyPr wrap="square" rtlCol="0">
            <a:spAutoFit/>
          </a:bodyPr>
          <a:lstStyle>
            <a:defPPr>
              <a:defRPr lang="en-US"/>
            </a:defPPr>
            <a:lvl1pPr>
              <a:defRPr sz="2400" b="1"/>
            </a:lvl1pPr>
          </a:lstStyle>
          <a:p>
            <a:r>
              <a:rPr lang="en-CA" dirty="0"/>
              <a:t>TUNED RANDOM FOREST WITH ENSEMBLE TECHNIQUES</a:t>
            </a:r>
          </a:p>
        </p:txBody>
      </p:sp>
      <p:sp>
        <p:nvSpPr>
          <p:cNvPr id="10" name="TextBox 9">
            <a:extLst>
              <a:ext uri="{FF2B5EF4-FFF2-40B4-BE49-F238E27FC236}">
                <a16:creationId xmlns:a16="http://schemas.microsoft.com/office/drawing/2014/main" id="{52B4E820-5A23-6E24-DACF-190136EBD905}"/>
              </a:ext>
            </a:extLst>
          </p:cNvPr>
          <p:cNvSpPr txBox="1"/>
          <p:nvPr/>
        </p:nvSpPr>
        <p:spPr>
          <a:xfrm>
            <a:off x="371735" y="7265240"/>
            <a:ext cx="15365570" cy="830997"/>
          </a:xfrm>
          <a:prstGeom prst="rect">
            <a:avLst/>
          </a:prstGeom>
          <a:solidFill>
            <a:schemeClr val="tx2">
              <a:lumMod val="20000"/>
              <a:lumOff val="80000"/>
            </a:schemeClr>
          </a:solidFill>
        </p:spPr>
        <p:txBody>
          <a:bodyPr wrap="square" rtlCol="0">
            <a:spAutoFit/>
          </a:bodyPr>
          <a:lstStyle>
            <a:defPPr>
              <a:defRPr lang="en-US"/>
            </a:defPPr>
            <a:lvl1pPr algn="ctr">
              <a:defRPr sz="2400" i="0">
                <a:solidFill>
                  <a:srgbClr val="000000"/>
                </a:solidFill>
                <a:effectLst/>
                <a:latin typeface="+mj-lt"/>
              </a:defRPr>
            </a:lvl1pPr>
          </a:lstStyle>
          <a:p>
            <a:r>
              <a:rPr lang="en-US" b="1" dirty="0"/>
              <a:t>Overall, the Random Forest model with </a:t>
            </a:r>
            <a:r>
              <a:rPr lang="en-US" b="1" dirty="0" err="1"/>
              <a:t>ensembling</a:t>
            </a:r>
            <a:r>
              <a:rPr lang="en-US" b="1" dirty="0"/>
              <a:t> and hyperparameter tuning performs the best in this case for predicting sales.</a:t>
            </a:r>
            <a:endParaRPr lang="en-CA" b="1" dirty="0"/>
          </a:p>
        </p:txBody>
      </p:sp>
    </p:spTree>
    <p:extLst>
      <p:ext uri="{BB962C8B-B14F-4D97-AF65-F5344CB8AC3E}">
        <p14:creationId xmlns:p14="http://schemas.microsoft.com/office/powerpoint/2010/main" val="19171350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835ABCC-510C-9A88-A5B2-CD47333C62EB}"/>
              </a:ext>
            </a:extLst>
          </p:cNvPr>
          <p:cNvSpPr>
            <a:spLocks noGrp="1"/>
          </p:cNvSpPr>
          <p:nvPr>
            <p:ph type="sldNum" sz="quarter" idx="19"/>
          </p:nvPr>
        </p:nvSpPr>
        <p:spPr/>
        <p:txBody>
          <a:bodyPr/>
          <a:lstStyle/>
          <a:p>
            <a:fld id="{DEF3F5F5-7776-394F-A41F-3BAFC9CC9F8E}" type="slidenum">
              <a:rPr lang="en-US" smtClean="0"/>
              <a:pPr/>
              <a:t>29</a:t>
            </a:fld>
            <a:endParaRPr lang="en-US" dirty="0"/>
          </a:p>
        </p:txBody>
      </p:sp>
      <p:cxnSp>
        <p:nvCxnSpPr>
          <p:cNvPr id="35" name="Straight Connector 34">
            <a:extLst>
              <a:ext uri="{FF2B5EF4-FFF2-40B4-BE49-F238E27FC236}">
                <a16:creationId xmlns:a16="http://schemas.microsoft.com/office/drawing/2014/main" id="{361FD7D6-B8DA-35BB-D2E6-0D6154FA6FB0}"/>
              </a:ext>
            </a:extLst>
          </p:cNvPr>
          <p:cNvCxnSpPr>
            <a:cxnSpLocks/>
          </p:cNvCxnSpPr>
          <p:nvPr/>
        </p:nvCxnSpPr>
        <p:spPr>
          <a:xfrm>
            <a:off x="199082" y="786786"/>
            <a:ext cx="7770168"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A38E9CC-BBF9-00A3-212D-E0C0285EB4B1}"/>
              </a:ext>
            </a:extLst>
          </p:cNvPr>
          <p:cNvSpPr txBox="1"/>
          <p:nvPr/>
        </p:nvSpPr>
        <p:spPr>
          <a:xfrm>
            <a:off x="69849" y="-57733"/>
            <a:ext cx="13622087" cy="769441"/>
          </a:xfrm>
          <a:prstGeom prst="rect">
            <a:avLst/>
          </a:prstGeom>
          <a:noFill/>
        </p:spPr>
        <p:txBody>
          <a:bodyPr wrap="square" rtlCol="0">
            <a:spAutoFit/>
          </a:bodyPr>
          <a:lstStyle/>
          <a:p>
            <a:r>
              <a:rPr lang="en-CA" sz="4400" b="1" dirty="0"/>
              <a:t>XGBOOST With Hyperparameter tuning</a:t>
            </a:r>
          </a:p>
        </p:txBody>
      </p:sp>
      <p:cxnSp>
        <p:nvCxnSpPr>
          <p:cNvPr id="19" name="Straight Arrow Connector 18">
            <a:extLst>
              <a:ext uri="{FF2B5EF4-FFF2-40B4-BE49-F238E27FC236}">
                <a16:creationId xmlns:a16="http://schemas.microsoft.com/office/drawing/2014/main" id="{A234508C-CDFF-E638-7224-CE939F186E8B}"/>
              </a:ext>
            </a:extLst>
          </p:cNvPr>
          <p:cNvCxnSpPr/>
          <p:nvPr/>
        </p:nvCxnSpPr>
        <p:spPr>
          <a:xfrm flipH="1">
            <a:off x="11182023" y="8497455"/>
            <a:ext cx="220688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8057D822-37CA-527E-394C-F689BA036454}"/>
              </a:ext>
            </a:extLst>
          </p:cNvPr>
          <p:cNvPicPr>
            <a:picLocks noChangeAspect="1"/>
          </p:cNvPicPr>
          <p:nvPr/>
        </p:nvPicPr>
        <p:blipFill>
          <a:blip r:embed="rId3"/>
          <a:stretch>
            <a:fillRect/>
          </a:stretch>
        </p:blipFill>
        <p:spPr>
          <a:xfrm>
            <a:off x="2686277" y="2482260"/>
            <a:ext cx="4635037" cy="12841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D6F73179-EECB-9940-2AC8-94AD86E509C1}"/>
              </a:ext>
            </a:extLst>
          </p:cNvPr>
          <p:cNvSpPr txBox="1"/>
          <p:nvPr/>
        </p:nvSpPr>
        <p:spPr>
          <a:xfrm>
            <a:off x="1105702" y="1962887"/>
            <a:ext cx="8188803" cy="461665"/>
          </a:xfrm>
          <a:prstGeom prst="rect">
            <a:avLst/>
          </a:prstGeom>
          <a:noFill/>
        </p:spPr>
        <p:txBody>
          <a:bodyPr wrap="square" rtlCol="0">
            <a:spAutoFit/>
          </a:bodyPr>
          <a:lstStyle>
            <a:defPPr>
              <a:defRPr lang="en-US"/>
            </a:defPPr>
            <a:lvl1pPr>
              <a:defRPr sz="2400">
                <a:latin typeface="+mj-lt"/>
              </a:defRPr>
            </a:lvl1pPr>
          </a:lstStyle>
          <a:p>
            <a:pPr algn="ctr"/>
            <a:r>
              <a:rPr lang="en-CA" b="1" dirty="0"/>
              <a:t>XGBOOST WITHOUT </a:t>
            </a:r>
            <a:r>
              <a:rPr lang="en-CA" sz="2400" b="1" dirty="0"/>
              <a:t>HYPER PARAMETER</a:t>
            </a:r>
            <a:endParaRPr lang="en-CA" b="1" dirty="0"/>
          </a:p>
        </p:txBody>
      </p:sp>
      <p:pic>
        <p:nvPicPr>
          <p:cNvPr id="4" name="Picture 3">
            <a:extLst>
              <a:ext uri="{FF2B5EF4-FFF2-40B4-BE49-F238E27FC236}">
                <a16:creationId xmlns:a16="http://schemas.microsoft.com/office/drawing/2014/main" id="{882F23AD-2C12-8840-6AC4-54756EA3A1E4}"/>
              </a:ext>
            </a:extLst>
          </p:cNvPr>
          <p:cNvPicPr>
            <a:picLocks noChangeAspect="1"/>
          </p:cNvPicPr>
          <p:nvPr/>
        </p:nvPicPr>
        <p:blipFill>
          <a:blip r:embed="rId4"/>
          <a:stretch>
            <a:fillRect/>
          </a:stretch>
        </p:blipFill>
        <p:spPr>
          <a:xfrm>
            <a:off x="2615813" y="5181475"/>
            <a:ext cx="4705501" cy="12841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CB5275F0-BCD3-2EEC-6A90-75A57F07A4F7}"/>
              </a:ext>
            </a:extLst>
          </p:cNvPr>
          <p:cNvSpPr txBox="1"/>
          <p:nvPr/>
        </p:nvSpPr>
        <p:spPr>
          <a:xfrm flipH="1">
            <a:off x="1719315" y="4712682"/>
            <a:ext cx="6627687" cy="461665"/>
          </a:xfrm>
          <a:prstGeom prst="rect">
            <a:avLst/>
          </a:prstGeom>
          <a:noFill/>
        </p:spPr>
        <p:txBody>
          <a:bodyPr wrap="square" rtlCol="0">
            <a:spAutoFit/>
          </a:bodyPr>
          <a:lstStyle/>
          <a:p>
            <a:pPr algn="ctr"/>
            <a:r>
              <a:rPr lang="en-CA" sz="2400" b="1" dirty="0">
                <a:latin typeface="+mj-lt"/>
              </a:rPr>
              <a:t>XGBOOST WITH </a:t>
            </a:r>
            <a:r>
              <a:rPr lang="en-CA" sz="2400" b="1" dirty="0"/>
              <a:t>HYPER PARAMETER</a:t>
            </a:r>
            <a:endParaRPr lang="en-CA" sz="2400" b="1" dirty="0">
              <a:latin typeface="+mj-lt"/>
            </a:endParaRPr>
          </a:p>
        </p:txBody>
      </p:sp>
      <p:pic>
        <p:nvPicPr>
          <p:cNvPr id="7" name="Picture 6">
            <a:extLst>
              <a:ext uri="{FF2B5EF4-FFF2-40B4-BE49-F238E27FC236}">
                <a16:creationId xmlns:a16="http://schemas.microsoft.com/office/drawing/2014/main" id="{D1071AEE-B20E-4DDA-7025-FEDA0BB81DE8}"/>
              </a:ext>
            </a:extLst>
          </p:cNvPr>
          <p:cNvPicPr>
            <a:picLocks noChangeAspect="1"/>
          </p:cNvPicPr>
          <p:nvPr/>
        </p:nvPicPr>
        <p:blipFill>
          <a:blip r:embed="rId5"/>
          <a:stretch>
            <a:fillRect/>
          </a:stretch>
        </p:blipFill>
        <p:spPr>
          <a:xfrm>
            <a:off x="8634119" y="2183223"/>
            <a:ext cx="6332769" cy="449619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9" name="TextBox 8">
            <a:extLst>
              <a:ext uri="{FF2B5EF4-FFF2-40B4-BE49-F238E27FC236}">
                <a16:creationId xmlns:a16="http://schemas.microsoft.com/office/drawing/2014/main" id="{E16C68CD-DB03-B2F1-FA0E-1519803556D0}"/>
              </a:ext>
            </a:extLst>
          </p:cNvPr>
          <p:cNvSpPr txBox="1"/>
          <p:nvPr/>
        </p:nvSpPr>
        <p:spPr>
          <a:xfrm>
            <a:off x="2164484" y="7267395"/>
            <a:ext cx="11928620" cy="830997"/>
          </a:xfrm>
          <a:prstGeom prst="rect">
            <a:avLst/>
          </a:prstGeom>
          <a:solidFill>
            <a:schemeClr val="tx2">
              <a:lumMod val="20000"/>
              <a:lumOff val="80000"/>
            </a:schemeClr>
          </a:solidFill>
        </p:spPr>
        <p:txBody>
          <a:bodyPr wrap="square" rtlCol="0">
            <a:spAutoFit/>
          </a:bodyPr>
          <a:lstStyle>
            <a:defPPr>
              <a:defRPr lang="en-US"/>
            </a:defPPr>
            <a:lvl1pPr algn="ctr">
              <a:defRPr sz="2400" b="1" i="0">
                <a:solidFill>
                  <a:srgbClr val="000000"/>
                </a:solidFill>
                <a:effectLst/>
                <a:latin typeface="+mj-lt"/>
              </a:defRPr>
            </a:lvl1pPr>
          </a:lstStyle>
          <a:p>
            <a:r>
              <a:rPr lang="en-US" dirty="0"/>
              <a:t>As a result, compared to the </a:t>
            </a:r>
            <a:r>
              <a:rPr lang="en-US" dirty="0" err="1"/>
              <a:t>XGBoost</a:t>
            </a:r>
            <a:r>
              <a:rPr lang="en-US" dirty="0"/>
              <a:t> model without tuning, the </a:t>
            </a:r>
            <a:r>
              <a:rPr lang="en-US" dirty="0" err="1"/>
              <a:t>XGBoost</a:t>
            </a:r>
            <a:r>
              <a:rPr lang="en-US" dirty="0"/>
              <a:t> model with hyperparameter tuning is more accurate at forecasting sales.</a:t>
            </a:r>
            <a:endParaRPr lang="en-CA" dirty="0"/>
          </a:p>
        </p:txBody>
      </p:sp>
    </p:spTree>
    <p:extLst>
      <p:ext uri="{BB962C8B-B14F-4D97-AF65-F5344CB8AC3E}">
        <p14:creationId xmlns:p14="http://schemas.microsoft.com/office/powerpoint/2010/main" val="918243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835ABCC-510C-9A88-A5B2-CD47333C62EB}"/>
              </a:ext>
            </a:extLst>
          </p:cNvPr>
          <p:cNvSpPr>
            <a:spLocks noGrp="1"/>
          </p:cNvSpPr>
          <p:nvPr>
            <p:ph type="sldNum" sz="quarter" idx="19"/>
          </p:nvPr>
        </p:nvSpPr>
        <p:spPr/>
        <p:txBody>
          <a:bodyPr/>
          <a:lstStyle/>
          <a:p>
            <a:fld id="{DEF3F5F5-7776-394F-A41F-3BAFC9CC9F8E}" type="slidenum">
              <a:rPr lang="en-US" smtClean="0"/>
              <a:pPr/>
              <a:t>3</a:t>
            </a:fld>
            <a:endParaRPr lang="en-US" dirty="0"/>
          </a:p>
        </p:txBody>
      </p:sp>
      <p:cxnSp>
        <p:nvCxnSpPr>
          <p:cNvPr id="35" name="Straight Connector 34">
            <a:extLst>
              <a:ext uri="{FF2B5EF4-FFF2-40B4-BE49-F238E27FC236}">
                <a16:creationId xmlns:a16="http://schemas.microsoft.com/office/drawing/2014/main" id="{361FD7D6-B8DA-35BB-D2E6-0D6154FA6FB0}"/>
              </a:ext>
            </a:extLst>
          </p:cNvPr>
          <p:cNvCxnSpPr>
            <a:cxnSpLocks/>
          </p:cNvCxnSpPr>
          <p:nvPr/>
        </p:nvCxnSpPr>
        <p:spPr>
          <a:xfrm>
            <a:off x="199082" y="786786"/>
            <a:ext cx="7770168"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A38E9CC-BBF9-00A3-212D-E0C0285EB4B1}"/>
              </a:ext>
            </a:extLst>
          </p:cNvPr>
          <p:cNvSpPr txBox="1"/>
          <p:nvPr/>
        </p:nvSpPr>
        <p:spPr>
          <a:xfrm>
            <a:off x="69850" y="17345"/>
            <a:ext cx="10988010" cy="769441"/>
          </a:xfrm>
          <a:prstGeom prst="rect">
            <a:avLst/>
          </a:prstGeom>
          <a:noFill/>
        </p:spPr>
        <p:txBody>
          <a:bodyPr wrap="square" rtlCol="0">
            <a:spAutoFit/>
          </a:bodyPr>
          <a:lstStyle/>
          <a:p>
            <a:r>
              <a:rPr lang="en-CA" sz="4400" b="1" dirty="0"/>
              <a:t>Business Understanding</a:t>
            </a:r>
          </a:p>
        </p:txBody>
      </p:sp>
      <p:sp>
        <p:nvSpPr>
          <p:cNvPr id="6" name="TextBox 5">
            <a:extLst>
              <a:ext uri="{FF2B5EF4-FFF2-40B4-BE49-F238E27FC236}">
                <a16:creationId xmlns:a16="http://schemas.microsoft.com/office/drawing/2014/main" id="{A56E2E07-1E36-5B12-6396-09CCFE926052}"/>
              </a:ext>
            </a:extLst>
          </p:cNvPr>
          <p:cNvSpPr txBox="1"/>
          <p:nvPr/>
        </p:nvSpPr>
        <p:spPr>
          <a:xfrm>
            <a:off x="199082" y="1366650"/>
            <a:ext cx="15901107" cy="1815882"/>
          </a:xfrm>
          <a:prstGeom prst="rect">
            <a:avLst/>
          </a:prstGeom>
          <a:noFill/>
        </p:spPr>
        <p:txBody>
          <a:bodyPr wrap="square">
            <a:spAutoFit/>
          </a:bodyPr>
          <a:lstStyle/>
          <a:p>
            <a:pPr algn="just"/>
            <a:r>
              <a:rPr lang="en-US" sz="2800" b="1"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Background</a:t>
            </a:r>
            <a:endParaRPr lang="en-US" sz="2800" b="0" i="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endParaRPr>
          </a:p>
          <a:p>
            <a:pPr algn="just"/>
            <a:r>
              <a:rPr lang="en-US" sz="2800" b="0" i="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The retail industry is highly competitive, and companies are constantly looking for ways to improve sales and stay ahead of the competition. One approach they take is to leverage data analytics and machine learning to gain insights into consumer behavior and preferences.</a:t>
            </a:r>
          </a:p>
        </p:txBody>
      </p:sp>
      <p:sp>
        <p:nvSpPr>
          <p:cNvPr id="3" name="TextBox 2">
            <a:extLst>
              <a:ext uri="{FF2B5EF4-FFF2-40B4-BE49-F238E27FC236}">
                <a16:creationId xmlns:a16="http://schemas.microsoft.com/office/drawing/2014/main" id="{745DD744-AD67-F894-611D-A6CBC0F57862}"/>
              </a:ext>
            </a:extLst>
          </p:cNvPr>
          <p:cNvSpPr txBox="1"/>
          <p:nvPr/>
        </p:nvSpPr>
        <p:spPr>
          <a:xfrm>
            <a:off x="178240" y="3879502"/>
            <a:ext cx="15859424" cy="1384995"/>
          </a:xfrm>
          <a:prstGeom prst="rect">
            <a:avLst/>
          </a:prstGeom>
          <a:noFill/>
        </p:spPr>
        <p:txBody>
          <a:bodyPr wrap="square">
            <a:spAutoFit/>
          </a:bodyPr>
          <a:lstStyle/>
          <a:p>
            <a:pPr algn="just"/>
            <a:r>
              <a:rPr lang="en-US" sz="2800" b="1"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Problem Statement</a:t>
            </a:r>
          </a:p>
          <a:p>
            <a:pPr algn="just"/>
            <a:r>
              <a:rPr lang="en-US" sz="28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To forecast the sales of retail shop goods based on a variety of product and outlet features in order to learn more about customer </a:t>
            </a:r>
            <a:r>
              <a:rPr lang="en-US" sz="2800" dirty="0" err="1">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behaviour</a:t>
            </a:r>
            <a:r>
              <a:rPr lang="en-US" sz="28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 and preferences and increase overall revenue.</a:t>
            </a:r>
          </a:p>
        </p:txBody>
      </p:sp>
      <p:sp>
        <p:nvSpPr>
          <p:cNvPr id="7" name="TextBox 6">
            <a:extLst>
              <a:ext uri="{FF2B5EF4-FFF2-40B4-BE49-F238E27FC236}">
                <a16:creationId xmlns:a16="http://schemas.microsoft.com/office/drawing/2014/main" id="{B2FFC53A-D99D-A95E-DF47-969798AE65E9}"/>
              </a:ext>
            </a:extLst>
          </p:cNvPr>
          <p:cNvSpPr txBox="1"/>
          <p:nvPr/>
        </p:nvSpPr>
        <p:spPr>
          <a:xfrm>
            <a:off x="178240" y="5844361"/>
            <a:ext cx="15859424" cy="2246769"/>
          </a:xfrm>
          <a:prstGeom prst="rect">
            <a:avLst/>
          </a:prstGeom>
          <a:noFill/>
        </p:spPr>
        <p:txBody>
          <a:bodyPr wrap="square">
            <a:spAutoFit/>
          </a:bodyPr>
          <a:lstStyle/>
          <a:p>
            <a:pPr algn="just"/>
            <a:r>
              <a:rPr lang="en-US" sz="2800" b="1" i="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Objective</a:t>
            </a:r>
          </a:p>
          <a:p>
            <a:pPr algn="just"/>
            <a:r>
              <a:rPr lang="en-US" sz="2800" b="0" i="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To create a model that forecasts Item Outlet Sales by several categories, various performance metrics such as mean absolute error (MAE) and root mean squared error (RMSE) will be used to evaluate the model's performance. Based on the model's learned insights, data-driven decisions will be made to improve sales success and profitability.</a:t>
            </a:r>
            <a:endParaRPr lang="en-IN" sz="28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endParaRPr>
          </a:p>
        </p:txBody>
      </p:sp>
      <p:cxnSp>
        <p:nvCxnSpPr>
          <p:cNvPr id="11" name="Straight Connector 10">
            <a:extLst>
              <a:ext uri="{FF2B5EF4-FFF2-40B4-BE49-F238E27FC236}">
                <a16:creationId xmlns:a16="http://schemas.microsoft.com/office/drawing/2014/main" id="{F4759943-F1DB-E38A-8EEE-45E181649781}"/>
              </a:ext>
            </a:extLst>
          </p:cNvPr>
          <p:cNvCxnSpPr>
            <a:cxnSpLocks/>
          </p:cNvCxnSpPr>
          <p:nvPr/>
        </p:nvCxnSpPr>
        <p:spPr>
          <a:xfrm flipV="1">
            <a:off x="4612439" y="3585965"/>
            <a:ext cx="6713621" cy="7211"/>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941E3F3E-98BB-D32B-3D2F-1CB7D9DBA196}"/>
              </a:ext>
            </a:extLst>
          </p:cNvPr>
          <p:cNvCxnSpPr>
            <a:cxnSpLocks/>
          </p:cNvCxnSpPr>
          <p:nvPr/>
        </p:nvCxnSpPr>
        <p:spPr>
          <a:xfrm flipV="1">
            <a:off x="4612439" y="5837150"/>
            <a:ext cx="6713621" cy="7211"/>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84636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5182" y="3481655"/>
            <a:ext cx="15427855" cy="2180690"/>
          </a:xfrm>
        </p:spPr>
        <p:txBody>
          <a:bodyPr anchor="ctr">
            <a:normAutofit/>
          </a:bodyPr>
          <a:lstStyle/>
          <a:p>
            <a:pPr algn="ctr"/>
            <a:r>
              <a:rPr lang="en-US" sz="5400" b="1" dirty="0"/>
              <a:t>Section 5: Model Evaluation and Selection</a:t>
            </a:r>
          </a:p>
        </p:txBody>
      </p:sp>
      <p:sp>
        <p:nvSpPr>
          <p:cNvPr id="4" name="Text Placeholder 3"/>
          <p:cNvSpPr>
            <a:spLocks noGrp="1"/>
          </p:cNvSpPr>
          <p:nvPr>
            <p:ph type="body" sz="quarter" idx="10"/>
          </p:nvPr>
        </p:nvSpPr>
        <p:spPr/>
        <p:txBody>
          <a:bodyPr/>
          <a:lstStyle/>
          <a:p>
            <a:r>
              <a:rPr lang="en-US" dirty="0"/>
              <a:t>April 2023</a:t>
            </a:r>
          </a:p>
        </p:txBody>
      </p:sp>
    </p:spTree>
    <p:extLst>
      <p:ext uri="{BB962C8B-B14F-4D97-AF65-F5344CB8AC3E}">
        <p14:creationId xmlns:p14="http://schemas.microsoft.com/office/powerpoint/2010/main" val="13149678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835ABCC-510C-9A88-A5B2-CD47333C62EB}"/>
              </a:ext>
            </a:extLst>
          </p:cNvPr>
          <p:cNvSpPr>
            <a:spLocks noGrp="1"/>
          </p:cNvSpPr>
          <p:nvPr>
            <p:ph type="sldNum" sz="quarter" idx="19"/>
          </p:nvPr>
        </p:nvSpPr>
        <p:spPr/>
        <p:txBody>
          <a:bodyPr/>
          <a:lstStyle/>
          <a:p>
            <a:fld id="{DEF3F5F5-7776-394F-A41F-3BAFC9CC9F8E}" type="slidenum">
              <a:rPr lang="en-US" smtClean="0"/>
              <a:pPr/>
              <a:t>31</a:t>
            </a:fld>
            <a:endParaRPr lang="en-US" dirty="0"/>
          </a:p>
        </p:txBody>
      </p:sp>
      <p:cxnSp>
        <p:nvCxnSpPr>
          <p:cNvPr id="35" name="Straight Connector 34">
            <a:extLst>
              <a:ext uri="{FF2B5EF4-FFF2-40B4-BE49-F238E27FC236}">
                <a16:creationId xmlns:a16="http://schemas.microsoft.com/office/drawing/2014/main" id="{361FD7D6-B8DA-35BB-D2E6-0D6154FA6FB0}"/>
              </a:ext>
            </a:extLst>
          </p:cNvPr>
          <p:cNvCxnSpPr>
            <a:cxnSpLocks/>
          </p:cNvCxnSpPr>
          <p:nvPr/>
        </p:nvCxnSpPr>
        <p:spPr>
          <a:xfrm>
            <a:off x="199082" y="786786"/>
            <a:ext cx="7770168"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A38E9CC-BBF9-00A3-212D-E0C0285EB4B1}"/>
              </a:ext>
            </a:extLst>
          </p:cNvPr>
          <p:cNvSpPr txBox="1"/>
          <p:nvPr/>
        </p:nvSpPr>
        <p:spPr>
          <a:xfrm>
            <a:off x="69849" y="-57733"/>
            <a:ext cx="13622087" cy="769441"/>
          </a:xfrm>
          <a:prstGeom prst="rect">
            <a:avLst/>
          </a:prstGeom>
          <a:noFill/>
        </p:spPr>
        <p:txBody>
          <a:bodyPr wrap="square" rtlCol="0">
            <a:spAutoFit/>
          </a:bodyPr>
          <a:lstStyle/>
          <a:p>
            <a:r>
              <a:rPr lang="en-US" sz="4400" dirty="0"/>
              <a:t>Model Evaluation and Selection</a:t>
            </a:r>
            <a:endParaRPr lang="en-CA" sz="4400" b="1" dirty="0"/>
          </a:p>
        </p:txBody>
      </p:sp>
      <p:cxnSp>
        <p:nvCxnSpPr>
          <p:cNvPr id="19" name="Straight Arrow Connector 18">
            <a:extLst>
              <a:ext uri="{FF2B5EF4-FFF2-40B4-BE49-F238E27FC236}">
                <a16:creationId xmlns:a16="http://schemas.microsoft.com/office/drawing/2014/main" id="{A234508C-CDFF-E638-7224-CE939F186E8B}"/>
              </a:ext>
            </a:extLst>
          </p:cNvPr>
          <p:cNvCxnSpPr/>
          <p:nvPr/>
        </p:nvCxnSpPr>
        <p:spPr>
          <a:xfrm flipH="1">
            <a:off x="11182023" y="8497455"/>
            <a:ext cx="220688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0603B1E7-C8A8-8CF4-A12E-F41B7442D002}"/>
              </a:ext>
            </a:extLst>
          </p:cNvPr>
          <p:cNvPicPr>
            <a:picLocks noChangeAspect="1"/>
          </p:cNvPicPr>
          <p:nvPr/>
        </p:nvPicPr>
        <p:blipFill rotWithShape="1">
          <a:blip r:embed="rId3"/>
          <a:srcRect r="6885" b="4934"/>
          <a:stretch/>
        </p:blipFill>
        <p:spPr>
          <a:xfrm>
            <a:off x="1117187" y="2085405"/>
            <a:ext cx="6284761" cy="503841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3" name="Picture 2">
            <a:extLst>
              <a:ext uri="{FF2B5EF4-FFF2-40B4-BE49-F238E27FC236}">
                <a16:creationId xmlns:a16="http://schemas.microsoft.com/office/drawing/2014/main" id="{96A1713E-DBCB-128E-AA64-53D21931E381}"/>
              </a:ext>
            </a:extLst>
          </p:cNvPr>
          <p:cNvPicPr>
            <a:picLocks noChangeAspect="1"/>
          </p:cNvPicPr>
          <p:nvPr/>
        </p:nvPicPr>
        <p:blipFill rotWithShape="1">
          <a:blip r:embed="rId4"/>
          <a:srcRect b="2445"/>
          <a:stretch/>
        </p:blipFill>
        <p:spPr>
          <a:xfrm>
            <a:off x="8778116" y="2085405"/>
            <a:ext cx="6675107" cy="511343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7" name="Oval 6">
            <a:extLst>
              <a:ext uri="{FF2B5EF4-FFF2-40B4-BE49-F238E27FC236}">
                <a16:creationId xmlns:a16="http://schemas.microsoft.com/office/drawing/2014/main" id="{54895061-0FEF-A721-67CB-A32410EC1B1B}"/>
              </a:ext>
            </a:extLst>
          </p:cNvPr>
          <p:cNvSpPr/>
          <p:nvPr/>
        </p:nvSpPr>
        <p:spPr>
          <a:xfrm>
            <a:off x="6924857" y="6694625"/>
            <a:ext cx="879297" cy="821772"/>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CA" b="1" dirty="0"/>
              <a:t>1</a:t>
            </a:r>
          </a:p>
        </p:txBody>
      </p:sp>
      <p:sp>
        <p:nvSpPr>
          <p:cNvPr id="9" name="Oval 8">
            <a:extLst>
              <a:ext uri="{FF2B5EF4-FFF2-40B4-BE49-F238E27FC236}">
                <a16:creationId xmlns:a16="http://schemas.microsoft.com/office/drawing/2014/main" id="{0F7B06A9-F392-BABD-EC0E-AFD2BE90F52B}"/>
              </a:ext>
            </a:extLst>
          </p:cNvPr>
          <p:cNvSpPr/>
          <p:nvPr/>
        </p:nvSpPr>
        <p:spPr>
          <a:xfrm>
            <a:off x="15140401" y="6763475"/>
            <a:ext cx="879297" cy="821772"/>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CA" b="1" dirty="0"/>
              <a:t>2</a:t>
            </a:r>
          </a:p>
        </p:txBody>
      </p:sp>
    </p:spTree>
    <p:extLst>
      <p:ext uri="{BB962C8B-B14F-4D97-AF65-F5344CB8AC3E}">
        <p14:creationId xmlns:p14="http://schemas.microsoft.com/office/powerpoint/2010/main" val="42043141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835ABCC-510C-9A88-A5B2-CD47333C62EB}"/>
              </a:ext>
            </a:extLst>
          </p:cNvPr>
          <p:cNvSpPr>
            <a:spLocks noGrp="1"/>
          </p:cNvSpPr>
          <p:nvPr>
            <p:ph type="sldNum" sz="quarter" idx="19"/>
          </p:nvPr>
        </p:nvSpPr>
        <p:spPr/>
        <p:txBody>
          <a:bodyPr/>
          <a:lstStyle/>
          <a:p>
            <a:fld id="{DEF3F5F5-7776-394F-A41F-3BAFC9CC9F8E}" type="slidenum">
              <a:rPr lang="en-US" smtClean="0"/>
              <a:pPr/>
              <a:t>32</a:t>
            </a:fld>
            <a:endParaRPr lang="en-US" dirty="0"/>
          </a:p>
        </p:txBody>
      </p:sp>
      <p:cxnSp>
        <p:nvCxnSpPr>
          <p:cNvPr id="35" name="Straight Connector 34">
            <a:extLst>
              <a:ext uri="{FF2B5EF4-FFF2-40B4-BE49-F238E27FC236}">
                <a16:creationId xmlns:a16="http://schemas.microsoft.com/office/drawing/2014/main" id="{361FD7D6-B8DA-35BB-D2E6-0D6154FA6FB0}"/>
              </a:ext>
            </a:extLst>
          </p:cNvPr>
          <p:cNvCxnSpPr>
            <a:cxnSpLocks/>
          </p:cNvCxnSpPr>
          <p:nvPr/>
        </p:nvCxnSpPr>
        <p:spPr>
          <a:xfrm>
            <a:off x="199082" y="786786"/>
            <a:ext cx="777016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A234508C-CDFF-E638-7224-CE939F186E8B}"/>
              </a:ext>
            </a:extLst>
          </p:cNvPr>
          <p:cNvCxnSpPr/>
          <p:nvPr/>
        </p:nvCxnSpPr>
        <p:spPr>
          <a:xfrm flipH="1">
            <a:off x="11182023" y="8497455"/>
            <a:ext cx="220688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6EF1335D-1629-ED79-0A02-3E8D502D0A93}"/>
              </a:ext>
            </a:extLst>
          </p:cNvPr>
          <p:cNvPicPr>
            <a:picLocks noChangeAspect="1"/>
          </p:cNvPicPr>
          <p:nvPr/>
        </p:nvPicPr>
        <p:blipFill rotWithShape="1">
          <a:blip r:embed="rId3"/>
          <a:srcRect r="7158" b="4654"/>
          <a:stretch/>
        </p:blipFill>
        <p:spPr>
          <a:xfrm>
            <a:off x="852229" y="1955408"/>
            <a:ext cx="6766686" cy="576193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3" name="Picture 2">
            <a:extLst>
              <a:ext uri="{FF2B5EF4-FFF2-40B4-BE49-F238E27FC236}">
                <a16:creationId xmlns:a16="http://schemas.microsoft.com/office/drawing/2014/main" id="{2D2B7A88-CB4C-1C06-6F85-8BD16DC8827E}"/>
              </a:ext>
            </a:extLst>
          </p:cNvPr>
          <p:cNvPicPr>
            <a:picLocks noChangeAspect="1"/>
          </p:cNvPicPr>
          <p:nvPr/>
        </p:nvPicPr>
        <p:blipFill>
          <a:blip r:embed="rId4"/>
          <a:stretch>
            <a:fillRect/>
          </a:stretch>
        </p:blipFill>
        <p:spPr>
          <a:xfrm>
            <a:off x="8638674" y="1915877"/>
            <a:ext cx="6649447" cy="580146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4" name="TextBox 3">
            <a:extLst>
              <a:ext uri="{FF2B5EF4-FFF2-40B4-BE49-F238E27FC236}">
                <a16:creationId xmlns:a16="http://schemas.microsoft.com/office/drawing/2014/main" id="{1E69726D-9A3D-7DED-89DA-435576FA403E}"/>
              </a:ext>
            </a:extLst>
          </p:cNvPr>
          <p:cNvSpPr txBox="1"/>
          <p:nvPr/>
        </p:nvSpPr>
        <p:spPr>
          <a:xfrm>
            <a:off x="69849" y="-57733"/>
            <a:ext cx="13622087" cy="769441"/>
          </a:xfrm>
          <a:prstGeom prst="rect">
            <a:avLst/>
          </a:prstGeom>
          <a:noFill/>
        </p:spPr>
        <p:txBody>
          <a:bodyPr wrap="square" rtlCol="0">
            <a:spAutoFit/>
          </a:bodyPr>
          <a:lstStyle/>
          <a:p>
            <a:r>
              <a:rPr lang="en-US" sz="4400" dirty="0"/>
              <a:t>Model Evaluation and Selection</a:t>
            </a:r>
            <a:endParaRPr lang="en-CA" sz="4400" b="1" dirty="0"/>
          </a:p>
        </p:txBody>
      </p:sp>
      <p:sp>
        <p:nvSpPr>
          <p:cNvPr id="6" name="Oval 5">
            <a:extLst>
              <a:ext uri="{FF2B5EF4-FFF2-40B4-BE49-F238E27FC236}">
                <a16:creationId xmlns:a16="http://schemas.microsoft.com/office/drawing/2014/main" id="{7D339684-651E-79B0-E15E-8647E78B98CD}"/>
              </a:ext>
            </a:extLst>
          </p:cNvPr>
          <p:cNvSpPr/>
          <p:nvPr/>
        </p:nvSpPr>
        <p:spPr>
          <a:xfrm>
            <a:off x="7089953" y="7306458"/>
            <a:ext cx="879297" cy="821772"/>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CA" b="1" dirty="0"/>
              <a:t>3</a:t>
            </a:r>
          </a:p>
        </p:txBody>
      </p:sp>
      <p:sp>
        <p:nvSpPr>
          <p:cNvPr id="7" name="Oval 6">
            <a:extLst>
              <a:ext uri="{FF2B5EF4-FFF2-40B4-BE49-F238E27FC236}">
                <a16:creationId xmlns:a16="http://schemas.microsoft.com/office/drawing/2014/main" id="{FB807883-51D1-9008-882D-CFFE48503ECC}"/>
              </a:ext>
            </a:extLst>
          </p:cNvPr>
          <p:cNvSpPr/>
          <p:nvPr/>
        </p:nvSpPr>
        <p:spPr>
          <a:xfrm>
            <a:off x="14848472" y="7346313"/>
            <a:ext cx="879297" cy="821772"/>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CA" b="1" dirty="0"/>
              <a:t>4</a:t>
            </a:r>
          </a:p>
        </p:txBody>
      </p:sp>
    </p:spTree>
    <p:extLst>
      <p:ext uri="{BB962C8B-B14F-4D97-AF65-F5344CB8AC3E}">
        <p14:creationId xmlns:p14="http://schemas.microsoft.com/office/powerpoint/2010/main" val="2117904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5182" y="3481655"/>
            <a:ext cx="15427855" cy="2180690"/>
          </a:xfrm>
        </p:spPr>
        <p:txBody>
          <a:bodyPr anchor="ctr">
            <a:normAutofit/>
          </a:bodyPr>
          <a:lstStyle/>
          <a:p>
            <a:pPr algn="ctr"/>
            <a:r>
              <a:rPr lang="en-US" sz="5400" b="1" dirty="0"/>
              <a:t>Section 6: Conclusion</a:t>
            </a:r>
          </a:p>
        </p:txBody>
      </p:sp>
      <p:sp>
        <p:nvSpPr>
          <p:cNvPr id="4" name="Text Placeholder 3"/>
          <p:cNvSpPr>
            <a:spLocks noGrp="1"/>
          </p:cNvSpPr>
          <p:nvPr>
            <p:ph type="body" sz="quarter" idx="10"/>
          </p:nvPr>
        </p:nvSpPr>
        <p:spPr/>
        <p:txBody>
          <a:bodyPr/>
          <a:lstStyle/>
          <a:p>
            <a:r>
              <a:rPr lang="en-US" dirty="0"/>
              <a:t>April 2023</a:t>
            </a:r>
          </a:p>
        </p:txBody>
      </p:sp>
    </p:spTree>
    <p:extLst>
      <p:ext uri="{BB962C8B-B14F-4D97-AF65-F5344CB8AC3E}">
        <p14:creationId xmlns:p14="http://schemas.microsoft.com/office/powerpoint/2010/main" val="10705247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BC958A2-24EA-6A7B-C31D-2D82EF82FCCD}"/>
              </a:ext>
            </a:extLst>
          </p:cNvPr>
          <p:cNvSpPr/>
          <p:nvPr/>
        </p:nvSpPr>
        <p:spPr>
          <a:xfrm>
            <a:off x="1436103" y="3157577"/>
            <a:ext cx="6620460" cy="4450986"/>
          </a:xfrm>
          <a:prstGeom prst="roundRect">
            <a:avLst/>
          </a:prstGeom>
          <a:no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5" name="Slide Number Placeholder 4">
            <a:extLst>
              <a:ext uri="{FF2B5EF4-FFF2-40B4-BE49-F238E27FC236}">
                <a16:creationId xmlns:a16="http://schemas.microsoft.com/office/drawing/2014/main" id="{E835ABCC-510C-9A88-A5B2-CD47333C62EB}"/>
              </a:ext>
            </a:extLst>
          </p:cNvPr>
          <p:cNvSpPr>
            <a:spLocks noGrp="1"/>
          </p:cNvSpPr>
          <p:nvPr>
            <p:ph type="sldNum" sz="quarter" idx="19"/>
          </p:nvPr>
        </p:nvSpPr>
        <p:spPr/>
        <p:txBody>
          <a:bodyPr/>
          <a:lstStyle/>
          <a:p>
            <a:fld id="{DEF3F5F5-7776-394F-A41F-3BAFC9CC9F8E}" type="slidenum">
              <a:rPr lang="en-US" smtClean="0"/>
              <a:pPr/>
              <a:t>34</a:t>
            </a:fld>
            <a:endParaRPr lang="en-US" dirty="0"/>
          </a:p>
        </p:txBody>
      </p:sp>
      <p:cxnSp>
        <p:nvCxnSpPr>
          <p:cNvPr id="35" name="Straight Connector 34">
            <a:extLst>
              <a:ext uri="{FF2B5EF4-FFF2-40B4-BE49-F238E27FC236}">
                <a16:creationId xmlns:a16="http://schemas.microsoft.com/office/drawing/2014/main" id="{361FD7D6-B8DA-35BB-D2E6-0D6154FA6FB0}"/>
              </a:ext>
            </a:extLst>
          </p:cNvPr>
          <p:cNvCxnSpPr>
            <a:cxnSpLocks/>
          </p:cNvCxnSpPr>
          <p:nvPr/>
        </p:nvCxnSpPr>
        <p:spPr>
          <a:xfrm>
            <a:off x="199082" y="786786"/>
            <a:ext cx="7770168"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A38E9CC-BBF9-00A3-212D-E0C0285EB4B1}"/>
              </a:ext>
            </a:extLst>
          </p:cNvPr>
          <p:cNvSpPr txBox="1"/>
          <p:nvPr/>
        </p:nvSpPr>
        <p:spPr>
          <a:xfrm>
            <a:off x="69849" y="-57733"/>
            <a:ext cx="13622087" cy="769441"/>
          </a:xfrm>
          <a:prstGeom prst="rect">
            <a:avLst/>
          </a:prstGeom>
          <a:noFill/>
        </p:spPr>
        <p:txBody>
          <a:bodyPr wrap="square" rtlCol="0">
            <a:spAutoFit/>
          </a:bodyPr>
          <a:lstStyle/>
          <a:p>
            <a:r>
              <a:rPr lang="en-CA" sz="4400" b="1" dirty="0"/>
              <a:t>Conclusion</a:t>
            </a:r>
          </a:p>
        </p:txBody>
      </p:sp>
      <p:cxnSp>
        <p:nvCxnSpPr>
          <p:cNvPr id="19" name="Straight Arrow Connector 18">
            <a:extLst>
              <a:ext uri="{FF2B5EF4-FFF2-40B4-BE49-F238E27FC236}">
                <a16:creationId xmlns:a16="http://schemas.microsoft.com/office/drawing/2014/main" id="{A234508C-CDFF-E638-7224-CE939F186E8B}"/>
              </a:ext>
            </a:extLst>
          </p:cNvPr>
          <p:cNvCxnSpPr/>
          <p:nvPr/>
        </p:nvCxnSpPr>
        <p:spPr>
          <a:xfrm flipH="1">
            <a:off x="11182023" y="8497455"/>
            <a:ext cx="220688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47D9F28F-A739-4707-BA7A-748B1BA94F5A}"/>
              </a:ext>
            </a:extLst>
          </p:cNvPr>
          <p:cNvPicPr>
            <a:picLocks noChangeAspect="1"/>
          </p:cNvPicPr>
          <p:nvPr/>
        </p:nvPicPr>
        <p:blipFill>
          <a:blip r:embed="rId3"/>
          <a:stretch>
            <a:fillRect/>
          </a:stretch>
        </p:blipFill>
        <p:spPr>
          <a:xfrm>
            <a:off x="1938384" y="3548878"/>
            <a:ext cx="5615898" cy="38392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E83705FC-9AE0-D9E7-FC66-F7633518EFF7}"/>
              </a:ext>
            </a:extLst>
          </p:cNvPr>
          <p:cNvPicPr>
            <a:picLocks noChangeAspect="1"/>
          </p:cNvPicPr>
          <p:nvPr/>
        </p:nvPicPr>
        <p:blipFill>
          <a:blip r:embed="rId4"/>
          <a:stretch>
            <a:fillRect/>
          </a:stretch>
        </p:blipFill>
        <p:spPr>
          <a:xfrm>
            <a:off x="8656591" y="3463426"/>
            <a:ext cx="5699196" cy="38392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49AAE7AA-5E82-999A-11D9-53790E360046}"/>
              </a:ext>
            </a:extLst>
          </p:cNvPr>
          <p:cNvSpPr txBox="1"/>
          <p:nvPr/>
        </p:nvSpPr>
        <p:spPr>
          <a:xfrm>
            <a:off x="199082" y="1524942"/>
            <a:ext cx="15809493" cy="1569660"/>
          </a:xfrm>
          <a:prstGeom prst="rect">
            <a:avLst/>
          </a:prstGeom>
          <a:solidFill>
            <a:schemeClr val="accent4">
              <a:lumMod val="20000"/>
              <a:lumOff val="80000"/>
            </a:schemeClr>
          </a:solidFill>
        </p:spPr>
        <p:txBody>
          <a:bodyPr wrap="square">
            <a:spAutoFit/>
          </a:bodyPr>
          <a:lstStyle/>
          <a:p>
            <a:pPr algn="ctr"/>
            <a:r>
              <a:rPr lang="en-CA" sz="2400" b="1" dirty="0"/>
              <a:t>Based on the evaluation metrics, it appears that the </a:t>
            </a:r>
            <a:r>
              <a:rPr lang="en-CA" sz="2400" b="1" u="sng" dirty="0"/>
              <a:t>Bagged Random Forest Regressor with Hyperparameter Tuning </a:t>
            </a:r>
            <a:r>
              <a:rPr lang="en-CA" sz="2400" b="1" dirty="0"/>
              <a:t>outperforms the other three models, with lower MSE, RMSE, and MAE and a higher R-squared score of 0.56. As a result, the Random Forest Regressor may be the most appropriate model for this dataset.</a:t>
            </a:r>
          </a:p>
        </p:txBody>
      </p:sp>
      <p:sp>
        <p:nvSpPr>
          <p:cNvPr id="9" name="Rectangle: Rounded Corners 8">
            <a:extLst>
              <a:ext uri="{FF2B5EF4-FFF2-40B4-BE49-F238E27FC236}">
                <a16:creationId xmlns:a16="http://schemas.microsoft.com/office/drawing/2014/main" id="{114F01A8-5AB2-6BCB-0B69-3BC8BE794F27}"/>
              </a:ext>
            </a:extLst>
          </p:cNvPr>
          <p:cNvSpPr/>
          <p:nvPr/>
        </p:nvSpPr>
        <p:spPr>
          <a:xfrm>
            <a:off x="8195959" y="3128293"/>
            <a:ext cx="6620460" cy="4450986"/>
          </a:xfrm>
          <a:prstGeom prst="roundRect">
            <a:avLst/>
          </a:prstGeom>
          <a:no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924584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5182" y="3481655"/>
            <a:ext cx="15427855" cy="2180690"/>
          </a:xfrm>
        </p:spPr>
        <p:txBody>
          <a:bodyPr anchor="ctr">
            <a:normAutofit/>
          </a:bodyPr>
          <a:lstStyle/>
          <a:p>
            <a:pPr algn="ctr"/>
            <a:r>
              <a:rPr lang="en-US" sz="5400" b="1" dirty="0"/>
              <a:t>Section 2: Data Understanding</a:t>
            </a:r>
          </a:p>
        </p:txBody>
      </p:sp>
      <p:sp>
        <p:nvSpPr>
          <p:cNvPr id="4" name="Text Placeholder 3"/>
          <p:cNvSpPr>
            <a:spLocks noGrp="1"/>
          </p:cNvSpPr>
          <p:nvPr>
            <p:ph type="body" sz="quarter" idx="10"/>
          </p:nvPr>
        </p:nvSpPr>
        <p:spPr/>
        <p:txBody>
          <a:bodyPr/>
          <a:lstStyle/>
          <a:p>
            <a:r>
              <a:rPr lang="en-US" dirty="0"/>
              <a:t>April 2023</a:t>
            </a:r>
          </a:p>
        </p:txBody>
      </p:sp>
    </p:spTree>
    <p:extLst>
      <p:ext uri="{BB962C8B-B14F-4D97-AF65-F5344CB8AC3E}">
        <p14:creationId xmlns:p14="http://schemas.microsoft.com/office/powerpoint/2010/main" val="2073087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835ABCC-510C-9A88-A5B2-CD47333C62EB}"/>
              </a:ext>
            </a:extLst>
          </p:cNvPr>
          <p:cNvSpPr>
            <a:spLocks noGrp="1"/>
          </p:cNvSpPr>
          <p:nvPr>
            <p:ph type="sldNum" sz="quarter" idx="19"/>
          </p:nvPr>
        </p:nvSpPr>
        <p:spPr/>
        <p:txBody>
          <a:bodyPr/>
          <a:lstStyle/>
          <a:p>
            <a:fld id="{DEF3F5F5-7776-394F-A41F-3BAFC9CC9F8E}" type="slidenum">
              <a:rPr lang="en-US" smtClean="0"/>
              <a:pPr/>
              <a:t>5</a:t>
            </a:fld>
            <a:endParaRPr lang="en-US" dirty="0"/>
          </a:p>
        </p:txBody>
      </p:sp>
      <p:cxnSp>
        <p:nvCxnSpPr>
          <p:cNvPr id="35" name="Straight Connector 34">
            <a:extLst>
              <a:ext uri="{FF2B5EF4-FFF2-40B4-BE49-F238E27FC236}">
                <a16:creationId xmlns:a16="http://schemas.microsoft.com/office/drawing/2014/main" id="{361FD7D6-B8DA-35BB-D2E6-0D6154FA6FB0}"/>
              </a:ext>
            </a:extLst>
          </p:cNvPr>
          <p:cNvCxnSpPr>
            <a:cxnSpLocks/>
          </p:cNvCxnSpPr>
          <p:nvPr/>
        </p:nvCxnSpPr>
        <p:spPr>
          <a:xfrm>
            <a:off x="199082" y="786786"/>
            <a:ext cx="7770168"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A38E9CC-BBF9-00A3-212D-E0C0285EB4B1}"/>
              </a:ext>
            </a:extLst>
          </p:cNvPr>
          <p:cNvSpPr txBox="1"/>
          <p:nvPr/>
        </p:nvSpPr>
        <p:spPr>
          <a:xfrm>
            <a:off x="69850" y="17345"/>
            <a:ext cx="10988010" cy="769441"/>
          </a:xfrm>
          <a:prstGeom prst="rect">
            <a:avLst/>
          </a:prstGeom>
          <a:noFill/>
        </p:spPr>
        <p:txBody>
          <a:bodyPr wrap="square" rtlCol="0">
            <a:spAutoFit/>
          </a:bodyPr>
          <a:lstStyle/>
          <a:p>
            <a:r>
              <a:rPr lang="en-CA" sz="4400" b="1" dirty="0"/>
              <a:t>Data Capture and Explanation</a:t>
            </a:r>
          </a:p>
        </p:txBody>
      </p:sp>
      <p:sp>
        <p:nvSpPr>
          <p:cNvPr id="6" name="TextBox 5">
            <a:extLst>
              <a:ext uri="{FF2B5EF4-FFF2-40B4-BE49-F238E27FC236}">
                <a16:creationId xmlns:a16="http://schemas.microsoft.com/office/drawing/2014/main" id="{A56E2E07-1E36-5B12-6396-09CCFE926052}"/>
              </a:ext>
            </a:extLst>
          </p:cNvPr>
          <p:cNvSpPr txBox="1"/>
          <p:nvPr/>
        </p:nvSpPr>
        <p:spPr>
          <a:xfrm>
            <a:off x="199082" y="2904613"/>
            <a:ext cx="15901107" cy="2554545"/>
          </a:xfrm>
          <a:prstGeom prst="rect">
            <a:avLst/>
          </a:prstGeom>
          <a:noFill/>
        </p:spPr>
        <p:txBody>
          <a:bodyPr wrap="square">
            <a:spAutoFit/>
          </a:bodyPr>
          <a:lstStyle/>
          <a:p>
            <a:pPr marL="457200" indent="-457200">
              <a:buFont typeface="Arial" panose="020B0604020202020204" pitchFamily="34" charset="0"/>
              <a:buChar char="•"/>
            </a:pPr>
            <a:r>
              <a:rPr lang="en-US" sz="32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Information on products and their sales is included in the dataset utilized for this study. The downloaded dataset was chosen from </a:t>
            </a:r>
            <a:r>
              <a:rPr lang="en-US" sz="3200" b="1"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Kaggle.com.</a:t>
            </a:r>
          </a:p>
          <a:p>
            <a:pPr marL="457200" indent="-457200">
              <a:buFont typeface="Arial" panose="020B0604020202020204" pitchFamily="34" charset="0"/>
              <a:buChar char="•"/>
            </a:pPr>
            <a:endParaRPr lang="en-US" sz="32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32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For the general understanding of the dataset, we investigated the structure and information of it and plotted graphs to understand the distribution of the same</a:t>
            </a:r>
            <a:r>
              <a:rPr lang="en-US" sz="3200" dirty="0"/>
              <a:t>.</a:t>
            </a:r>
          </a:p>
        </p:txBody>
      </p:sp>
    </p:spTree>
    <p:extLst>
      <p:ext uri="{BB962C8B-B14F-4D97-AF65-F5344CB8AC3E}">
        <p14:creationId xmlns:p14="http://schemas.microsoft.com/office/powerpoint/2010/main" val="2395466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835ABCC-510C-9A88-A5B2-CD47333C62EB}"/>
              </a:ext>
            </a:extLst>
          </p:cNvPr>
          <p:cNvSpPr>
            <a:spLocks noGrp="1"/>
          </p:cNvSpPr>
          <p:nvPr>
            <p:ph type="sldNum" sz="quarter" idx="19"/>
          </p:nvPr>
        </p:nvSpPr>
        <p:spPr/>
        <p:txBody>
          <a:bodyPr/>
          <a:lstStyle/>
          <a:p>
            <a:fld id="{DEF3F5F5-7776-394F-A41F-3BAFC9CC9F8E}" type="slidenum">
              <a:rPr lang="en-US" smtClean="0"/>
              <a:pPr/>
              <a:t>6</a:t>
            </a:fld>
            <a:endParaRPr lang="en-US" dirty="0"/>
          </a:p>
        </p:txBody>
      </p:sp>
      <p:cxnSp>
        <p:nvCxnSpPr>
          <p:cNvPr id="35" name="Straight Connector 34">
            <a:extLst>
              <a:ext uri="{FF2B5EF4-FFF2-40B4-BE49-F238E27FC236}">
                <a16:creationId xmlns:a16="http://schemas.microsoft.com/office/drawing/2014/main" id="{361FD7D6-B8DA-35BB-D2E6-0D6154FA6FB0}"/>
              </a:ext>
            </a:extLst>
          </p:cNvPr>
          <p:cNvCxnSpPr>
            <a:cxnSpLocks/>
          </p:cNvCxnSpPr>
          <p:nvPr/>
        </p:nvCxnSpPr>
        <p:spPr>
          <a:xfrm>
            <a:off x="199082" y="786786"/>
            <a:ext cx="7770168"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A38E9CC-BBF9-00A3-212D-E0C0285EB4B1}"/>
              </a:ext>
            </a:extLst>
          </p:cNvPr>
          <p:cNvSpPr txBox="1"/>
          <p:nvPr/>
        </p:nvSpPr>
        <p:spPr>
          <a:xfrm>
            <a:off x="69850" y="17345"/>
            <a:ext cx="10988010" cy="769441"/>
          </a:xfrm>
          <a:prstGeom prst="rect">
            <a:avLst/>
          </a:prstGeom>
          <a:noFill/>
        </p:spPr>
        <p:txBody>
          <a:bodyPr wrap="square" rtlCol="0">
            <a:spAutoFit/>
          </a:bodyPr>
          <a:lstStyle/>
          <a:p>
            <a:r>
              <a:rPr lang="en-CA" sz="4400" b="1" dirty="0"/>
              <a:t>Data Capture and Explanation</a:t>
            </a:r>
          </a:p>
        </p:txBody>
      </p:sp>
      <p:sp>
        <p:nvSpPr>
          <p:cNvPr id="6" name="TextBox 5">
            <a:extLst>
              <a:ext uri="{FF2B5EF4-FFF2-40B4-BE49-F238E27FC236}">
                <a16:creationId xmlns:a16="http://schemas.microsoft.com/office/drawing/2014/main" id="{A56E2E07-1E36-5B12-6396-09CCFE926052}"/>
              </a:ext>
            </a:extLst>
          </p:cNvPr>
          <p:cNvSpPr txBox="1"/>
          <p:nvPr/>
        </p:nvSpPr>
        <p:spPr>
          <a:xfrm>
            <a:off x="273353" y="1036462"/>
            <a:ext cx="15901107" cy="7109639"/>
          </a:xfrm>
          <a:prstGeom prst="rect">
            <a:avLst/>
          </a:prstGeom>
          <a:noFill/>
        </p:spPr>
        <p:txBody>
          <a:bodyPr wrap="square">
            <a:spAutoFit/>
          </a:bodyPr>
          <a:lstStyle/>
          <a:p>
            <a:r>
              <a:rPr lang="en-US" sz="2800" b="1" dirty="0"/>
              <a:t>Features:</a:t>
            </a:r>
          </a:p>
          <a:p>
            <a:endParaRPr lang="en-US" sz="3200" b="1" dirty="0"/>
          </a:p>
          <a:p>
            <a:pPr marL="342900" indent="-342900" algn="l">
              <a:lnSpc>
                <a:spcPct val="150000"/>
              </a:lnSpc>
              <a:buFont typeface="Arial" panose="020B0604020202020204" pitchFamily="34" charset="0"/>
              <a:buChar char="•"/>
            </a:pPr>
            <a:r>
              <a:rPr lang="en-US" sz="2000" b="1" i="0" dirty="0" err="1">
                <a:solidFill>
                  <a:srgbClr val="000000"/>
                </a:solidFill>
                <a:effectLst/>
                <a:latin typeface="Helvetica Neue"/>
              </a:rPr>
              <a:t>Item_Identifier</a:t>
            </a:r>
            <a:r>
              <a:rPr lang="en-US" sz="2000" b="0" i="0" dirty="0">
                <a:solidFill>
                  <a:srgbClr val="000000"/>
                </a:solidFill>
                <a:effectLst/>
                <a:latin typeface="Helvetica Neue"/>
              </a:rPr>
              <a:t>: Each item is assigned a unique code.</a:t>
            </a:r>
          </a:p>
          <a:p>
            <a:pPr marL="342900" indent="-342900" algn="l">
              <a:lnSpc>
                <a:spcPct val="150000"/>
              </a:lnSpc>
              <a:buFont typeface="Arial" panose="020B0604020202020204" pitchFamily="34" charset="0"/>
              <a:buChar char="•"/>
            </a:pPr>
            <a:r>
              <a:rPr lang="en-US" sz="2000" b="1" i="0" dirty="0" err="1">
                <a:solidFill>
                  <a:srgbClr val="000000"/>
                </a:solidFill>
                <a:effectLst/>
                <a:latin typeface="Helvetica Neue"/>
              </a:rPr>
              <a:t>Item_Weight</a:t>
            </a:r>
            <a:r>
              <a:rPr lang="en-US" sz="2000" b="0" i="0" dirty="0">
                <a:solidFill>
                  <a:srgbClr val="000000"/>
                </a:solidFill>
                <a:effectLst/>
                <a:latin typeface="Helvetica Neue"/>
              </a:rPr>
              <a:t>: The weight of the item.</a:t>
            </a:r>
          </a:p>
          <a:p>
            <a:pPr marL="342900" indent="-342900" algn="l">
              <a:lnSpc>
                <a:spcPct val="150000"/>
              </a:lnSpc>
              <a:buFont typeface="Arial" panose="020B0604020202020204" pitchFamily="34" charset="0"/>
              <a:buChar char="•"/>
            </a:pPr>
            <a:r>
              <a:rPr lang="en-US" sz="2000" b="1" i="0" dirty="0" err="1">
                <a:solidFill>
                  <a:srgbClr val="000000"/>
                </a:solidFill>
                <a:effectLst/>
                <a:latin typeface="Helvetica Neue"/>
              </a:rPr>
              <a:t>Item_Fat_Content</a:t>
            </a:r>
            <a:r>
              <a:rPr lang="en-US" sz="2000" b="0" i="0" dirty="0">
                <a:solidFill>
                  <a:srgbClr val="000000"/>
                </a:solidFill>
                <a:effectLst/>
                <a:latin typeface="Helvetica Neue"/>
              </a:rPr>
              <a:t>: Specifies whether an item is regular or low fat.</a:t>
            </a:r>
          </a:p>
          <a:p>
            <a:pPr marL="342900" indent="-342900" algn="l">
              <a:lnSpc>
                <a:spcPct val="150000"/>
              </a:lnSpc>
              <a:buFont typeface="Arial" panose="020B0604020202020204" pitchFamily="34" charset="0"/>
              <a:buChar char="•"/>
            </a:pPr>
            <a:r>
              <a:rPr lang="en-US" sz="2000" b="1" i="0" dirty="0" err="1">
                <a:solidFill>
                  <a:srgbClr val="000000"/>
                </a:solidFill>
                <a:effectLst/>
                <a:latin typeface="Helvetica Neue"/>
              </a:rPr>
              <a:t>Item_Visibility</a:t>
            </a:r>
            <a:r>
              <a:rPr lang="en-US" sz="2000" b="0" i="0" dirty="0">
                <a:solidFill>
                  <a:srgbClr val="000000"/>
                </a:solidFill>
                <a:effectLst/>
                <a:latin typeface="Helvetica Neue"/>
              </a:rPr>
              <a:t>: The percentage of total display area allotted to a particular item in a shop.</a:t>
            </a:r>
          </a:p>
          <a:p>
            <a:pPr marL="342900" indent="-342900" algn="l">
              <a:lnSpc>
                <a:spcPct val="150000"/>
              </a:lnSpc>
              <a:buFont typeface="Arial" panose="020B0604020202020204" pitchFamily="34" charset="0"/>
              <a:buChar char="•"/>
            </a:pPr>
            <a:r>
              <a:rPr lang="en-US" sz="2000" b="1" i="0" dirty="0" err="1">
                <a:solidFill>
                  <a:srgbClr val="000000"/>
                </a:solidFill>
                <a:effectLst/>
                <a:latin typeface="Helvetica Neue"/>
              </a:rPr>
              <a:t>Item_Type</a:t>
            </a:r>
            <a:r>
              <a:rPr lang="en-US" sz="2000" b="1" i="0" dirty="0">
                <a:solidFill>
                  <a:srgbClr val="000000"/>
                </a:solidFill>
                <a:effectLst/>
                <a:latin typeface="Helvetica Neue"/>
              </a:rPr>
              <a:t>: </a:t>
            </a:r>
            <a:r>
              <a:rPr lang="en-US" sz="2000" b="0" i="0" dirty="0">
                <a:solidFill>
                  <a:srgbClr val="000000"/>
                </a:solidFill>
                <a:effectLst/>
                <a:latin typeface="Helvetica Neue"/>
              </a:rPr>
              <a:t>The categorization of the item.</a:t>
            </a:r>
          </a:p>
          <a:p>
            <a:pPr marL="342900" indent="-342900" algn="l">
              <a:lnSpc>
                <a:spcPct val="150000"/>
              </a:lnSpc>
              <a:buFont typeface="Arial" panose="020B0604020202020204" pitchFamily="34" charset="0"/>
              <a:buChar char="•"/>
            </a:pPr>
            <a:r>
              <a:rPr lang="en-US" sz="2000" b="1" i="0" dirty="0" err="1">
                <a:solidFill>
                  <a:srgbClr val="000000"/>
                </a:solidFill>
                <a:effectLst/>
                <a:latin typeface="Helvetica Neue"/>
              </a:rPr>
              <a:t>Item_MRP</a:t>
            </a:r>
            <a:r>
              <a:rPr lang="en-US" sz="2000" b="0" i="0" dirty="0">
                <a:solidFill>
                  <a:srgbClr val="000000"/>
                </a:solidFill>
                <a:effectLst/>
                <a:latin typeface="Helvetica Neue"/>
              </a:rPr>
              <a:t>: Maximum list price of the item.(in Dollars)</a:t>
            </a:r>
          </a:p>
          <a:p>
            <a:pPr marL="342900" indent="-342900" algn="l">
              <a:lnSpc>
                <a:spcPct val="150000"/>
              </a:lnSpc>
              <a:buFont typeface="Arial" panose="020B0604020202020204" pitchFamily="34" charset="0"/>
              <a:buChar char="•"/>
            </a:pPr>
            <a:r>
              <a:rPr lang="en-US" sz="2000" b="1" i="0" dirty="0" err="1">
                <a:solidFill>
                  <a:srgbClr val="000000"/>
                </a:solidFill>
                <a:effectLst/>
                <a:latin typeface="Helvetica Neue"/>
              </a:rPr>
              <a:t>Outlet_Identifier</a:t>
            </a:r>
            <a:r>
              <a:rPr lang="en-US" sz="2000" b="0" i="0" dirty="0">
                <a:solidFill>
                  <a:srgbClr val="000000"/>
                </a:solidFill>
                <a:effectLst/>
                <a:latin typeface="Helvetica Neue"/>
              </a:rPr>
              <a:t>: Each outlet is assigned a unique code.</a:t>
            </a:r>
          </a:p>
          <a:p>
            <a:pPr marL="342900" indent="-342900" algn="l">
              <a:lnSpc>
                <a:spcPct val="150000"/>
              </a:lnSpc>
              <a:buFont typeface="Arial" panose="020B0604020202020204" pitchFamily="34" charset="0"/>
              <a:buChar char="•"/>
            </a:pPr>
            <a:r>
              <a:rPr lang="en-US" sz="2000" b="1" i="0" dirty="0" err="1">
                <a:solidFill>
                  <a:srgbClr val="000000"/>
                </a:solidFill>
                <a:effectLst/>
                <a:latin typeface="Helvetica Neue"/>
              </a:rPr>
              <a:t>Outlet_Establishment_Year</a:t>
            </a:r>
            <a:r>
              <a:rPr lang="en-US" sz="2000" b="0" i="0" dirty="0">
                <a:solidFill>
                  <a:srgbClr val="000000"/>
                </a:solidFill>
                <a:effectLst/>
                <a:latin typeface="Helvetica Neue"/>
              </a:rPr>
              <a:t>: The establishment year of the outlet.</a:t>
            </a:r>
          </a:p>
          <a:p>
            <a:pPr marL="342900" indent="-342900" algn="l">
              <a:lnSpc>
                <a:spcPct val="150000"/>
              </a:lnSpc>
              <a:buFont typeface="Arial" panose="020B0604020202020204" pitchFamily="34" charset="0"/>
              <a:buChar char="•"/>
            </a:pPr>
            <a:r>
              <a:rPr lang="en-US" sz="2000" b="1" i="0" dirty="0" err="1">
                <a:solidFill>
                  <a:srgbClr val="000000"/>
                </a:solidFill>
                <a:effectLst/>
                <a:latin typeface="Helvetica Neue"/>
              </a:rPr>
              <a:t>Outlet_Size</a:t>
            </a:r>
            <a:r>
              <a:rPr lang="en-US" sz="2000" b="0" i="0" dirty="0">
                <a:solidFill>
                  <a:srgbClr val="000000"/>
                </a:solidFill>
                <a:effectLst/>
                <a:latin typeface="Helvetica Neue"/>
              </a:rPr>
              <a:t>: The outlet's size in terms of ground area covered.</a:t>
            </a:r>
          </a:p>
          <a:p>
            <a:pPr marL="342900" indent="-342900" algn="l">
              <a:lnSpc>
                <a:spcPct val="150000"/>
              </a:lnSpc>
              <a:buFont typeface="Arial" panose="020B0604020202020204" pitchFamily="34" charset="0"/>
              <a:buChar char="•"/>
            </a:pPr>
            <a:r>
              <a:rPr lang="en-US" sz="2000" b="1" i="0" dirty="0" err="1">
                <a:solidFill>
                  <a:srgbClr val="000000"/>
                </a:solidFill>
                <a:effectLst/>
                <a:latin typeface="Helvetica Neue"/>
              </a:rPr>
              <a:t>Outlet_Location_Type</a:t>
            </a:r>
            <a:r>
              <a:rPr lang="en-US" sz="2000" b="0" i="0" dirty="0">
                <a:solidFill>
                  <a:srgbClr val="000000"/>
                </a:solidFill>
                <a:effectLst/>
                <a:latin typeface="Helvetica Neue"/>
              </a:rPr>
              <a:t>: The city/town in which the outlet is located.</a:t>
            </a:r>
          </a:p>
          <a:p>
            <a:pPr marL="342900" indent="-342900" algn="l">
              <a:lnSpc>
                <a:spcPct val="150000"/>
              </a:lnSpc>
              <a:buFont typeface="Arial" panose="020B0604020202020204" pitchFamily="34" charset="0"/>
              <a:buChar char="•"/>
            </a:pPr>
            <a:r>
              <a:rPr lang="en-US" sz="2000" b="1" i="0" dirty="0" err="1">
                <a:solidFill>
                  <a:srgbClr val="000000"/>
                </a:solidFill>
                <a:effectLst/>
                <a:latin typeface="Helvetica Neue"/>
              </a:rPr>
              <a:t>Outlet_Type</a:t>
            </a:r>
            <a:r>
              <a:rPr lang="en-US" sz="2000" b="0" i="0" dirty="0">
                <a:solidFill>
                  <a:srgbClr val="000000"/>
                </a:solidFill>
                <a:effectLst/>
                <a:latin typeface="Helvetica Neue"/>
              </a:rPr>
              <a:t>: Whether the establishment is a chain or not, a grocery store, or a supermarket.</a:t>
            </a:r>
          </a:p>
          <a:p>
            <a:pPr marL="342900" indent="-342900" algn="l">
              <a:lnSpc>
                <a:spcPct val="150000"/>
              </a:lnSpc>
              <a:buFont typeface="Arial" panose="020B0604020202020204" pitchFamily="34" charset="0"/>
              <a:buChar char="•"/>
            </a:pPr>
            <a:r>
              <a:rPr lang="en-US" sz="2000" b="1" i="0" dirty="0" err="1">
                <a:solidFill>
                  <a:srgbClr val="000000"/>
                </a:solidFill>
                <a:effectLst/>
                <a:latin typeface="Helvetica Neue"/>
              </a:rPr>
              <a:t>Item_Outlet_Sales</a:t>
            </a:r>
            <a:r>
              <a:rPr lang="en-US" sz="2000" b="0" i="0" dirty="0">
                <a:solidFill>
                  <a:srgbClr val="000000"/>
                </a:solidFill>
                <a:effectLst/>
                <a:latin typeface="Helvetica Neue"/>
              </a:rPr>
              <a:t>: The item's sales in that particular outlet</a:t>
            </a:r>
          </a:p>
          <a:p>
            <a:endParaRPr lang="en-US" sz="3200" dirty="0"/>
          </a:p>
        </p:txBody>
      </p:sp>
    </p:spTree>
    <p:extLst>
      <p:ext uri="{BB962C8B-B14F-4D97-AF65-F5344CB8AC3E}">
        <p14:creationId xmlns:p14="http://schemas.microsoft.com/office/powerpoint/2010/main" val="2858492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835ABCC-510C-9A88-A5B2-CD47333C62EB}"/>
              </a:ext>
            </a:extLst>
          </p:cNvPr>
          <p:cNvSpPr>
            <a:spLocks noGrp="1"/>
          </p:cNvSpPr>
          <p:nvPr>
            <p:ph type="sldNum" sz="quarter" idx="19"/>
          </p:nvPr>
        </p:nvSpPr>
        <p:spPr/>
        <p:txBody>
          <a:bodyPr/>
          <a:lstStyle/>
          <a:p>
            <a:fld id="{DEF3F5F5-7776-394F-A41F-3BAFC9CC9F8E}" type="slidenum">
              <a:rPr lang="en-US" smtClean="0"/>
              <a:pPr/>
              <a:t>7</a:t>
            </a:fld>
            <a:endParaRPr lang="en-US" dirty="0"/>
          </a:p>
        </p:txBody>
      </p:sp>
      <p:cxnSp>
        <p:nvCxnSpPr>
          <p:cNvPr id="35" name="Straight Connector 34">
            <a:extLst>
              <a:ext uri="{FF2B5EF4-FFF2-40B4-BE49-F238E27FC236}">
                <a16:creationId xmlns:a16="http://schemas.microsoft.com/office/drawing/2014/main" id="{361FD7D6-B8DA-35BB-D2E6-0D6154FA6FB0}"/>
              </a:ext>
            </a:extLst>
          </p:cNvPr>
          <p:cNvCxnSpPr>
            <a:cxnSpLocks/>
          </p:cNvCxnSpPr>
          <p:nvPr/>
        </p:nvCxnSpPr>
        <p:spPr>
          <a:xfrm>
            <a:off x="199082" y="786786"/>
            <a:ext cx="7770168"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A38E9CC-BBF9-00A3-212D-E0C0285EB4B1}"/>
              </a:ext>
            </a:extLst>
          </p:cNvPr>
          <p:cNvSpPr txBox="1"/>
          <p:nvPr/>
        </p:nvSpPr>
        <p:spPr>
          <a:xfrm>
            <a:off x="69850" y="17345"/>
            <a:ext cx="10988010" cy="769441"/>
          </a:xfrm>
          <a:prstGeom prst="rect">
            <a:avLst/>
          </a:prstGeom>
          <a:noFill/>
        </p:spPr>
        <p:txBody>
          <a:bodyPr wrap="square" rtlCol="0">
            <a:spAutoFit/>
          </a:bodyPr>
          <a:lstStyle/>
          <a:p>
            <a:r>
              <a:rPr lang="en-CA" sz="4400" b="1" dirty="0"/>
              <a:t>Data Exploration</a:t>
            </a:r>
          </a:p>
        </p:txBody>
      </p:sp>
      <p:sp>
        <p:nvSpPr>
          <p:cNvPr id="2" name="Rectangle: Rounded Corners 1">
            <a:extLst>
              <a:ext uri="{FF2B5EF4-FFF2-40B4-BE49-F238E27FC236}">
                <a16:creationId xmlns:a16="http://schemas.microsoft.com/office/drawing/2014/main" id="{C36212AC-EF00-E56D-005D-59A64D142EDF}"/>
              </a:ext>
            </a:extLst>
          </p:cNvPr>
          <p:cNvSpPr/>
          <p:nvPr/>
        </p:nvSpPr>
        <p:spPr>
          <a:xfrm>
            <a:off x="258939" y="2077485"/>
            <a:ext cx="7797624" cy="5129270"/>
          </a:xfrm>
          <a:prstGeom prst="roundRect">
            <a:avLst>
              <a:gd name="adj" fmla="val 9201"/>
            </a:avLst>
          </a:prstGeom>
          <a:noFill/>
          <a:ln>
            <a:noFill/>
          </a:ln>
        </p:spPr>
        <p:style>
          <a:lnRef idx="0">
            <a:scrgbClr r="0" g="0" b="0"/>
          </a:lnRef>
          <a:fillRef idx="0">
            <a:scrgbClr r="0" g="0" b="0"/>
          </a:fillRef>
          <a:effectRef idx="0">
            <a:scrgbClr r="0" g="0" b="0"/>
          </a:effectRef>
          <a:fontRef idx="minor">
            <a:schemeClr val="lt1"/>
          </a:fontRef>
        </p:style>
        <p:txBody>
          <a:bodyPr rtlCol="0" anchor="t"/>
          <a:lstStyle/>
          <a:p>
            <a:pPr algn="just"/>
            <a:r>
              <a:rPr lang="en-CA" sz="2400" dirty="0">
                <a:solidFill>
                  <a:schemeClr val="tx1"/>
                </a:solidFill>
              </a:rPr>
              <a:t>Before starting with any analysis, it is always recommended to explore the data and check how to data can be improved to increase the efficiency of the prediction.</a:t>
            </a:r>
          </a:p>
          <a:p>
            <a:pPr algn="just"/>
            <a:endParaRPr lang="en-CA" sz="2400" dirty="0">
              <a:solidFill>
                <a:schemeClr val="tx1"/>
              </a:solidFill>
            </a:endParaRPr>
          </a:p>
          <a:p>
            <a:pPr marL="342900" indent="-342900" algn="just">
              <a:buFont typeface="Arial" panose="020B0604020202020204" pitchFamily="34" charset="0"/>
              <a:buChar char="•"/>
            </a:pPr>
            <a:r>
              <a:rPr lang="en-CA" sz="2400" dirty="0">
                <a:solidFill>
                  <a:schemeClr val="tx1"/>
                </a:solidFill>
              </a:rPr>
              <a:t>Observation: In the </a:t>
            </a:r>
            <a:r>
              <a:rPr lang="en-CA" sz="2400" dirty="0" err="1">
                <a:solidFill>
                  <a:schemeClr val="tx1"/>
                </a:solidFill>
              </a:rPr>
              <a:t>Item_Fat_Content</a:t>
            </a:r>
            <a:r>
              <a:rPr lang="en-CA" sz="2400" dirty="0">
                <a:solidFill>
                  <a:schemeClr val="tx1"/>
                </a:solidFill>
              </a:rPr>
              <a:t> feature we could see that </a:t>
            </a:r>
            <a:r>
              <a:rPr lang="en-CA" sz="2400" b="1" dirty="0">
                <a:solidFill>
                  <a:schemeClr val="tx1"/>
                </a:solidFill>
              </a:rPr>
              <a:t>Low Fat </a:t>
            </a:r>
            <a:r>
              <a:rPr lang="en-CA" sz="2400" dirty="0">
                <a:solidFill>
                  <a:schemeClr val="tx1"/>
                </a:solidFill>
              </a:rPr>
              <a:t>is also mentioned as </a:t>
            </a:r>
            <a:r>
              <a:rPr lang="en-CA" sz="2400" b="1" dirty="0">
                <a:solidFill>
                  <a:schemeClr val="tx1"/>
                </a:solidFill>
              </a:rPr>
              <a:t>LF and low fat </a:t>
            </a:r>
            <a:r>
              <a:rPr lang="en-CA" sz="2400" dirty="0">
                <a:solidFill>
                  <a:schemeClr val="tx1"/>
                </a:solidFill>
              </a:rPr>
              <a:t> which needs to be fixed.</a:t>
            </a:r>
          </a:p>
          <a:p>
            <a:pPr marL="342900" indent="-342900" algn="just">
              <a:buFont typeface="Arial" panose="020B0604020202020204" pitchFamily="34" charset="0"/>
              <a:buChar char="•"/>
            </a:pPr>
            <a:endParaRPr lang="en-CA" sz="2400" dirty="0">
              <a:solidFill>
                <a:schemeClr val="tx1"/>
              </a:solidFill>
            </a:endParaRPr>
          </a:p>
          <a:p>
            <a:pPr marL="342900" indent="-342900" algn="just">
              <a:buFont typeface="Arial" panose="020B0604020202020204" pitchFamily="34" charset="0"/>
              <a:buChar char="•"/>
            </a:pPr>
            <a:r>
              <a:rPr lang="en-CA" sz="2400" dirty="0">
                <a:solidFill>
                  <a:schemeClr val="tx1"/>
                </a:solidFill>
              </a:rPr>
              <a:t>Observation:  Values are </a:t>
            </a:r>
            <a:r>
              <a:rPr lang="en-CA" sz="2400" b="1" dirty="0">
                <a:solidFill>
                  <a:schemeClr val="tx1"/>
                </a:solidFill>
              </a:rPr>
              <a:t>MISSING</a:t>
            </a:r>
            <a:r>
              <a:rPr lang="en-CA" sz="2400" dirty="0">
                <a:solidFill>
                  <a:schemeClr val="tx1"/>
                </a:solidFill>
              </a:rPr>
              <a:t> in the feature </a:t>
            </a:r>
            <a:r>
              <a:rPr lang="en-CA" sz="2400" b="1" dirty="0" err="1">
                <a:solidFill>
                  <a:schemeClr val="tx1"/>
                </a:solidFill>
              </a:rPr>
              <a:t>Item_Weight</a:t>
            </a:r>
            <a:r>
              <a:rPr lang="en-CA" sz="2400" b="1" dirty="0">
                <a:solidFill>
                  <a:schemeClr val="tx1"/>
                </a:solidFill>
              </a:rPr>
              <a:t> and </a:t>
            </a:r>
            <a:r>
              <a:rPr lang="en-CA" sz="2400" b="1" dirty="0" err="1">
                <a:solidFill>
                  <a:schemeClr val="tx1"/>
                </a:solidFill>
              </a:rPr>
              <a:t>Outlet_Size</a:t>
            </a:r>
            <a:endParaRPr lang="en-CA" sz="2800" dirty="0">
              <a:solidFill>
                <a:schemeClr val="tx1"/>
              </a:solidFill>
            </a:endParaRPr>
          </a:p>
        </p:txBody>
      </p:sp>
      <p:pic>
        <p:nvPicPr>
          <p:cNvPr id="9" name="Picture 8">
            <a:extLst>
              <a:ext uri="{FF2B5EF4-FFF2-40B4-BE49-F238E27FC236}">
                <a16:creationId xmlns:a16="http://schemas.microsoft.com/office/drawing/2014/main" id="{8E6FD70C-22AB-E7A5-B47C-A7F70BE2339F}"/>
              </a:ext>
            </a:extLst>
          </p:cNvPr>
          <p:cNvPicPr>
            <a:picLocks noChangeAspect="1"/>
          </p:cNvPicPr>
          <p:nvPr/>
        </p:nvPicPr>
        <p:blipFill>
          <a:blip r:embed="rId3"/>
          <a:stretch>
            <a:fillRect/>
          </a:stretch>
        </p:blipFill>
        <p:spPr>
          <a:xfrm>
            <a:off x="9360241" y="4596064"/>
            <a:ext cx="5460176" cy="34228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15">
            <a:extLst>
              <a:ext uri="{FF2B5EF4-FFF2-40B4-BE49-F238E27FC236}">
                <a16:creationId xmlns:a16="http://schemas.microsoft.com/office/drawing/2014/main" id="{0C627F37-C9DD-68C1-C04D-F0F2CD1BFA1A}"/>
              </a:ext>
            </a:extLst>
          </p:cNvPr>
          <p:cNvPicPr>
            <a:picLocks noChangeAspect="1"/>
          </p:cNvPicPr>
          <p:nvPr/>
        </p:nvPicPr>
        <p:blipFill>
          <a:blip r:embed="rId4"/>
          <a:stretch>
            <a:fillRect/>
          </a:stretch>
        </p:blipFill>
        <p:spPr>
          <a:xfrm>
            <a:off x="9360241" y="731482"/>
            <a:ext cx="5460176" cy="36515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Rectangle: Rounded Corners 16">
            <a:extLst>
              <a:ext uri="{FF2B5EF4-FFF2-40B4-BE49-F238E27FC236}">
                <a16:creationId xmlns:a16="http://schemas.microsoft.com/office/drawing/2014/main" id="{E12D558B-A267-6ED6-3447-50AE7DF146A5}"/>
              </a:ext>
            </a:extLst>
          </p:cNvPr>
          <p:cNvSpPr/>
          <p:nvPr/>
        </p:nvSpPr>
        <p:spPr>
          <a:xfrm>
            <a:off x="12945979" y="2309295"/>
            <a:ext cx="1026132" cy="1095641"/>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Tree>
    <p:extLst>
      <p:ext uri="{BB962C8B-B14F-4D97-AF65-F5344CB8AC3E}">
        <p14:creationId xmlns:p14="http://schemas.microsoft.com/office/powerpoint/2010/main" val="22547060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835ABCC-510C-9A88-A5B2-CD47333C62EB}"/>
              </a:ext>
            </a:extLst>
          </p:cNvPr>
          <p:cNvSpPr>
            <a:spLocks noGrp="1"/>
          </p:cNvSpPr>
          <p:nvPr>
            <p:ph type="sldNum" sz="quarter" idx="19"/>
          </p:nvPr>
        </p:nvSpPr>
        <p:spPr/>
        <p:txBody>
          <a:bodyPr/>
          <a:lstStyle/>
          <a:p>
            <a:fld id="{DEF3F5F5-7776-394F-A41F-3BAFC9CC9F8E}" type="slidenum">
              <a:rPr lang="en-US" smtClean="0"/>
              <a:pPr/>
              <a:t>8</a:t>
            </a:fld>
            <a:endParaRPr lang="en-US" dirty="0"/>
          </a:p>
        </p:txBody>
      </p:sp>
      <p:cxnSp>
        <p:nvCxnSpPr>
          <p:cNvPr id="35" name="Straight Connector 34">
            <a:extLst>
              <a:ext uri="{FF2B5EF4-FFF2-40B4-BE49-F238E27FC236}">
                <a16:creationId xmlns:a16="http://schemas.microsoft.com/office/drawing/2014/main" id="{361FD7D6-B8DA-35BB-D2E6-0D6154FA6FB0}"/>
              </a:ext>
            </a:extLst>
          </p:cNvPr>
          <p:cNvCxnSpPr>
            <a:cxnSpLocks/>
          </p:cNvCxnSpPr>
          <p:nvPr/>
        </p:nvCxnSpPr>
        <p:spPr>
          <a:xfrm>
            <a:off x="199082" y="786786"/>
            <a:ext cx="7770168"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A38E9CC-BBF9-00A3-212D-E0C0285EB4B1}"/>
              </a:ext>
            </a:extLst>
          </p:cNvPr>
          <p:cNvSpPr txBox="1"/>
          <p:nvPr/>
        </p:nvSpPr>
        <p:spPr>
          <a:xfrm>
            <a:off x="69850" y="17345"/>
            <a:ext cx="10988010" cy="769441"/>
          </a:xfrm>
          <a:prstGeom prst="rect">
            <a:avLst/>
          </a:prstGeom>
          <a:noFill/>
        </p:spPr>
        <p:txBody>
          <a:bodyPr wrap="square" rtlCol="0">
            <a:spAutoFit/>
          </a:bodyPr>
          <a:lstStyle/>
          <a:p>
            <a:r>
              <a:rPr lang="en-CA" sz="4400" b="1" dirty="0"/>
              <a:t>Data Exploration</a:t>
            </a:r>
          </a:p>
        </p:txBody>
      </p:sp>
      <p:pic>
        <p:nvPicPr>
          <p:cNvPr id="11" name="Picture 10">
            <a:extLst>
              <a:ext uri="{FF2B5EF4-FFF2-40B4-BE49-F238E27FC236}">
                <a16:creationId xmlns:a16="http://schemas.microsoft.com/office/drawing/2014/main" id="{8322E17E-AF50-8FAC-AC2E-416B305B59C1}"/>
              </a:ext>
            </a:extLst>
          </p:cNvPr>
          <p:cNvPicPr>
            <a:picLocks noChangeAspect="1"/>
          </p:cNvPicPr>
          <p:nvPr/>
        </p:nvPicPr>
        <p:blipFill rotWithShape="1">
          <a:blip r:embed="rId3"/>
          <a:srcRect t="22263" r="7430"/>
          <a:stretch/>
        </p:blipFill>
        <p:spPr>
          <a:xfrm>
            <a:off x="8385023" y="4793378"/>
            <a:ext cx="7647226" cy="20881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Picture 16">
            <a:extLst>
              <a:ext uri="{FF2B5EF4-FFF2-40B4-BE49-F238E27FC236}">
                <a16:creationId xmlns:a16="http://schemas.microsoft.com/office/drawing/2014/main" id="{FC111A3D-DBEF-18F2-91D7-B7A86AD52CBA}"/>
              </a:ext>
            </a:extLst>
          </p:cNvPr>
          <p:cNvPicPr>
            <a:picLocks noChangeAspect="1"/>
          </p:cNvPicPr>
          <p:nvPr/>
        </p:nvPicPr>
        <p:blipFill rotWithShape="1">
          <a:blip r:embed="rId4"/>
          <a:srcRect l="947" t="25637" r="21464" b="10708"/>
          <a:stretch/>
        </p:blipFill>
        <p:spPr>
          <a:xfrm>
            <a:off x="8384591" y="1808683"/>
            <a:ext cx="7647658" cy="18889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Rectangle: Rounded Corners 17">
            <a:extLst>
              <a:ext uri="{FF2B5EF4-FFF2-40B4-BE49-F238E27FC236}">
                <a16:creationId xmlns:a16="http://schemas.microsoft.com/office/drawing/2014/main" id="{34149194-087B-89B2-1CA8-D2CB235E544D}"/>
              </a:ext>
            </a:extLst>
          </p:cNvPr>
          <p:cNvSpPr/>
          <p:nvPr/>
        </p:nvSpPr>
        <p:spPr>
          <a:xfrm>
            <a:off x="258939" y="2450464"/>
            <a:ext cx="7182852" cy="5129270"/>
          </a:xfrm>
          <a:prstGeom prst="roundRect">
            <a:avLst>
              <a:gd name="adj" fmla="val 9201"/>
            </a:avLst>
          </a:prstGeom>
          <a:noFill/>
          <a:ln>
            <a:noFill/>
          </a:ln>
        </p:spPr>
        <p:style>
          <a:lnRef idx="0">
            <a:scrgbClr r="0" g="0" b="0"/>
          </a:lnRef>
          <a:fillRef idx="0">
            <a:scrgbClr r="0" g="0" b="0"/>
          </a:fillRef>
          <a:effectRef idx="0">
            <a:scrgbClr r="0" g="0" b="0"/>
          </a:effectRef>
          <a:fontRef idx="minor">
            <a:schemeClr val="lt1"/>
          </a:fontRef>
        </p:style>
        <p:txBody>
          <a:bodyPr rtlCol="0" anchor="t"/>
          <a:lstStyle/>
          <a:p>
            <a:pPr marL="342900" indent="-342900" algn="just">
              <a:buFont typeface="Arial" panose="020B0604020202020204" pitchFamily="34" charset="0"/>
              <a:buChar char="•"/>
            </a:pPr>
            <a:r>
              <a:rPr lang="en-CA" sz="2400" dirty="0">
                <a:solidFill>
                  <a:schemeClr val="tx1"/>
                </a:solidFill>
              </a:rPr>
              <a:t>Observation: </a:t>
            </a:r>
            <a:r>
              <a:rPr lang="en-US" sz="2400" dirty="0">
                <a:solidFill>
                  <a:schemeClr val="tx1"/>
                </a:solidFill>
              </a:rPr>
              <a:t>The sales data is positively skewed. This shows a positive trend that the high value sales are less, and healthy sales amounts is between 0 and 2000</a:t>
            </a:r>
            <a:endParaRPr lang="en-CA" sz="2400" dirty="0">
              <a:solidFill>
                <a:schemeClr val="tx1"/>
              </a:solidFill>
            </a:endParaRPr>
          </a:p>
          <a:p>
            <a:pPr marL="342900" indent="-342900" algn="just">
              <a:buFont typeface="Arial" panose="020B0604020202020204" pitchFamily="34" charset="0"/>
              <a:buChar char="•"/>
            </a:pPr>
            <a:endParaRPr lang="en-CA" sz="2400" dirty="0">
              <a:solidFill>
                <a:schemeClr val="tx1"/>
              </a:solidFill>
            </a:endParaRPr>
          </a:p>
          <a:p>
            <a:pPr marL="342900" indent="-342900" algn="just">
              <a:buFont typeface="Arial" panose="020B0604020202020204" pitchFamily="34" charset="0"/>
              <a:buChar char="•"/>
            </a:pPr>
            <a:r>
              <a:rPr lang="en-CA" sz="2400" dirty="0">
                <a:solidFill>
                  <a:schemeClr val="tx1"/>
                </a:solidFill>
              </a:rPr>
              <a:t>Observation:  </a:t>
            </a:r>
            <a:r>
              <a:rPr lang="en-US" sz="2400" dirty="0">
                <a:solidFill>
                  <a:schemeClr val="tx1"/>
                </a:solidFill>
              </a:rPr>
              <a:t>Fruits and vegetables are the topmost selling products followed by snack foods and household products Starchy foods, breakfast and seafood are the least selling products</a:t>
            </a:r>
            <a:endParaRPr lang="en-CA" sz="2800" dirty="0">
              <a:solidFill>
                <a:schemeClr val="tx1"/>
              </a:solidFill>
            </a:endParaRPr>
          </a:p>
        </p:txBody>
      </p:sp>
    </p:spTree>
    <p:extLst>
      <p:ext uri="{BB962C8B-B14F-4D97-AF65-F5344CB8AC3E}">
        <p14:creationId xmlns:p14="http://schemas.microsoft.com/office/powerpoint/2010/main" val="624684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835ABCC-510C-9A88-A5B2-CD47333C62EB}"/>
              </a:ext>
            </a:extLst>
          </p:cNvPr>
          <p:cNvSpPr>
            <a:spLocks noGrp="1"/>
          </p:cNvSpPr>
          <p:nvPr>
            <p:ph type="sldNum" sz="quarter" idx="19"/>
          </p:nvPr>
        </p:nvSpPr>
        <p:spPr/>
        <p:txBody>
          <a:bodyPr/>
          <a:lstStyle/>
          <a:p>
            <a:fld id="{DEF3F5F5-7776-394F-A41F-3BAFC9CC9F8E}" type="slidenum">
              <a:rPr lang="en-US" smtClean="0"/>
              <a:pPr/>
              <a:t>9</a:t>
            </a:fld>
            <a:endParaRPr lang="en-US" dirty="0"/>
          </a:p>
        </p:txBody>
      </p:sp>
      <p:cxnSp>
        <p:nvCxnSpPr>
          <p:cNvPr id="35" name="Straight Connector 34">
            <a:extLst>
              <a:ext uri="{FF2B5EF4-FFF2-40B4-BE49-F238E27FC236}">
                <a16:creationId xmlns:a16="http://schemas.microsoft.com/office/drawing/2014/main" id="{361FD7D6-B8DA-35BB-D2E6-0D6154FA6FB0}"/>
              </a:ext>
            </a:extLst>
          </p:cNvPr>
          <p:cNvCxnSpPr>
            <a:cxnSpLocks/>
          </p:cNvCxnSpPr>
          <p:nvPr/>
        </p:nvCxnSpPr>
        <p:spPr>
          <a:xfrm>
            <a:off x="199082" y="786786"/>
            <a:ext cx="7770168"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A38E9CC-BBF9-00A3-212D-E0C0285EB4B1}"/>
              </a:ext>
            </a:extLst>
          </p:cNvPr>
          <p:cNvSpPr txBox="1"/>
          <p:nvPr/>
        </p:nvSpPr>
        <p:spPr>
          <a:xfrm>
            <a:off x="69850" y="17345"/>
            <a:ext cx="10988010" cy="769441"/>
          </a:xfrm>
          <a:prstGeom prst="rect">
            <a:avLst/>
          </a:prstGeom>
          <a:noFill/>
        </p:spPr>
        <p:txBody>
          <a:bodyPr wrap="square" rtlCol="0">
            <a:spAutoFit/>
          </a:bodyPr>
          <a:lstStyle/>
          <a:p>
            <a:r>
              <a:rPr lang="en-CA" sz="4400" b="1" dirty="0"/>
              <a:t>Data Exploration</a:t>
            </a:r>
          </a:p>
        </p:txBody>
      </p:sp>
      <p:pic>
        <p:nvPicPr>
          <p:cNvPr id="9" name="Picture 8">
            <a:extLst>
              <a:ext uri="{FF2B5EF4-FFF2-40B4-BE49-F238E27FC236}">
                <a16:creationId xmlns:a16="http://schemas.microsoft.com/office/drawing/2014/main" id="{13AC012F-89DF-2FC9-D4CB-343B37B6ED59}"/>
              </a:ext>
            </a:extLst>
          </p:cNvPr>
          <p:cNvPicPr>
            <a:picLocks noChangeAspect="1"/>
          </p:cNvPicPr>
          <p:nvPr/>
        </p:nvPicPr>
        <p:blipFill rotWithShape="1">
          <a:blip r:embed="rId3"/>
          <a:srcRect l="4694" t="18823" r="12285" b="6047"/>
          <a:stretch/>
        </p:blipFill>
        <p:spPr>
          <a:xfrm>
            <a:off x="1130968" y="1556227"/>
            <a:ext cx="6260378" cy="36303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Picture 18">
            <a:extLst>
              <a:ext uri="{FF2B5EF4-FFF2-40B4-BE49-F238E27FC236}">
                <a16:creationId xmlns:a16="http://schemas.microsoft.com/office/drawing/2014/main" id="{3927C96B-A233-EE0D-D48C-DC74E22726A4}"/>
              </a:ext>
            </a:extLst>
          </p:cNvPr>
          <p:cNvPicPr>
            <a:picLocks noChangeAspect="1"/>
          </p:cNvPicPr>
          <p:nvPr/>
        </p:nvPicPr>
        <p:blipFill>
          <a:blip r:embed="rId4"/>
          <a:stretch>
            <a:fillRect/>
          </a:stretch>
        </p:blipFill>
        <p:spPr>
          <a:xfrm>
            <a:off x="8710863" y="1556227"/>
            <a:ext cx="6265728" cy="36303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21" name="Straight Connector 20">
            <a:extLst>
              <a:ext uri="{FF2B5EF4-FFF2-40B4-BE49-F238E27FC236}">
                <a16:creationId xmlns:a16="http://schemas.microsoft.com/office/drawing/2014/main" id="{A6A8AF1D-A36F-1592-9989-A8C2C25FEAD3}"/>
              </a:ext>
            </a:extLst>
          </p:cNvPr>
          <p:cNvCxnSpPr>
            <a:cxnSpLocks/>
          </p:cNvCxnSpPr>
          <p:nvPr/>
        </p:nvCxnSpPr>
        <p:spPr>
          <a:xfrm flipH="1">
            <a:off x="8049126" y="1467853"/>
            <a:ext cx="7437" cy="6304547"/>
          </a:xfrm>
          <a:prstGeom prst="line">
            <a:avLst/>
          </a:prstGeom>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C141491A-E8A5-5ACA-5110-A50B54DF86E0}"/>
              </a:ext>
            </a:extLst>
          </p:cNvPr>
          <p:cNvSpPr txBox="1"/>
          <p:nvPr/>
        </p:nvSpPr>
        <p:spPr>
          <a:xfrm>
            <a:off x="8710863" y="5784753"/>
            <a:ext cx="6136106" cy="1200329"/>
          </a:xfrm>
          <a:prstGeom prst="rect">
            <a:avLst/>
          </a:prstGeom>
          <a:noFill/>
        </p:spPr>
        <p:txBody>
          <a:bodyPr wrap="square" rtlCol="0">
            <a:spAutoFit/>
          </a:bodyPr>
          <a:lstStyle/>
          <a:p>
            <a:pPr algn="just"/>
            <a:r>
              <a:rPr lang="en-US" sz="2400" b="1" i="0" dirty="0">
                <a:effectLst/>
                <a:latin typeface="+mj-lt"/>
              </a:rPr>
              <a:t>Observation</a:t>
            </a:r>
            <a:r>
              <a:rPr lang="en-US" sz="2400" i="0" dirty="0">
                <a:effectLst/>
                <a:latin typeface="+mj-lt"/>
              </a:rPr>
              <a:t>: Lower visible products are generating sales, but the sales generated by highly visible products is more</a:t>
            </a:r>
            <a:endParaRPr lang="en-CA" sz="2400" dirty="0">
              <a:latin typeface="+mj-lt"/>
            </a:endParaRPr>
          </a:p>
        </p:txBody>
      </p:sp>
      <p:sp>
        <p:nvSpPr>
          <p:cNvPr id="24" name="TextBox 23">
            <a:extLst>
              <a:ext uri="{FF2B5EF4-FFF2-40B4-BE49-F238E27FC236}">
                <a16:creationId xmlns:a16="http://schemas.microsoft.com/office/drawing/2014/main" id="{8AAEE5D9-7EFE-870B-A4AB-68F486A7F58B}"/>
              </a:ext>
            </a:extLst>
          </p:cNvPr>
          <p:cNvSpPr txBox="1"/>
          <p:nvPr/>
        </p:nvSpPr>
        <p:spPr>
          <a:xfrm>
            <a:off x="1193104" y="5784752"/>
            <a:ext cx="6136106" cy="830997"/>
          </a:xfrm>
          <a:prstGeom prst="rect">
            <a:avLst/>
          </a:prstGeom>
          <a:noFill/>
        </p:spPr>
        <p:txBody>
          <a:bodyPr wrap="square" rtlCol="0">
            <a:spAutoFit/>
          </a:bodyPr>
          <a:lstStyle/>
          <a:p>
            <a:pPr algn="just"/>
            <a:r>
              <a:rPr lang="en-US" sz="2400" b="1" i="0" dirty="0">
                <a:effectLst/>
                <a:latin typeface="+mj-lt"/>
              </a:rPr>
              <a:t>Observation: </a:t>
            </a:r>
            <a:r>
              <a:rPr lang="en-US" sz="2400" i="0" dirty="0">
                <a:effectLst/>
                <a:latin typeface="+mj-lt"/>
              </a:rPr>
              <a:t>All of the products range from between 80 to 180</a:t>
            </a:r>
            <a:endParaRPr lang="en-CA" sz="2400" dirty="0">
              <a:latin typeface="+mj-lt"/>
            </a:endParaRPr>
          </a:p>
        </p:txBody>
      </p:sp>
    </p:spTree>
    <p:extLst>
      <p:ext uri="{BB962C8B-B14F-4D97-AF65-F5344CB8AC3E}">
        <p14:creationId xmlns:p14="http://schemas.microsoft.com/office/powerpoint/2010/main" val="4004242175"/>
      </p:ext>
    </p:extLst>
  </p:cSld>
  <p:clrMapOvr>
    <a:masterClrMapping/>
  </p:clrMapOvr>
</p:sld>
</file>

<file path=ppt/theme/theme1.xml><?xml version="1.0" encoding="utf-8"?>
<a:theme xmlns:a="http://schemas.openxmlformats.org/drawingml/2006/main" name="Office Theme">
  <a:themeElements>
    <a:clrScheme name="Algonquin College Colours">
      <a:dk1>
        <a:srgbClr val="423F3F"/>
      </a:dk1>
      <a:lt1>
        <a:sysClr val="window" lastClr="FFFFFF"/>
      </a:lt1>
      <a:dk2>
        <a:srgbClr val="00673E"/>
      </a:dk2>
      <a:lt2>
        <a:srgbClr val="FFFFFF"/>
      </a:lt2>
      <a:accent1>
        <a:srgbClr val="00673E"/>
      </a:accent1>
      <a:accent2>
        <a:srgbClr val="599A83"/>
      </a:accent2>
      <a:accent3>
        <a:srgbClr val="A6C8BC"/>
      </a:accent3>
      <a:accent4>
        <a:srgbClr val="408A70"/>
      </a:accent4>
      <a:accent5>
        <a:srgbClr val="423F3F"/>
      </a:accent5>
      <a:accent6>
        <a:srgbClr val="B4B2B5"/>
      </a:accent6>
      <a:hlink>
        <a:srgbClr val="43B02A"/>
      </a:hlink>
      <a:folHlink>
        <a:srgbClr val="7AC143"/>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2564</TotalTime>
  <Words>1492</Words>
  <Application>Microsoft Office PowerPoint</Application>
  <PresentationFormat>Custom</PresentationFormat>
  <Paragraphs>204</Paragraphs>
  <Slides>34</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Arial </vt:lpstr>
      <vt:lpstr>Calibri</vt:lpstr>
      <vt:lpstr>Helvetica Neue</vt:lpstr>
      <vt:lpstr>Wingdings</vt:lpstr>
      <vt:lpstr>Office Theme</vt:lpstr>
      <vt:lpstr>Superstore Sales Prediction</vt:lpstr>
      <vt:lpstr>Section 1: Business Understanding</vt:lpstr>
      <vt:lpstr>PowerPoint Presentation</vt:lpstr>
      <vt:lpstr>Section 2: Data Understanding</vt:lpstr>
      <vt:lpstr>PowerPoint Presentation</vt:lpstr>
      <vt:lpstr>PowerPoint Presentation</vt:lpstr>
      <vt:lpstr>PowerPoint Presentation</vt:lpstr>
      <vt:lpstr>PowerPoint Presentation</vt:lpstr>
      <vt:lpstr>PowerPoint Presentation</vt:lpstr>
      <vt:lpstr>PowerPoint Presentation</vt:lpstr>
      <vt:lpstr>Section 3: Data Preparation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Section 4: Modeling and pipelines creation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Section 5: Model Evaluation and Selection</vt:lpstr>
      <vt:lpstr>PowerPoint Presentation</vt:lpstr>
      <vt:lpstr>PowerPoint Presentation</vt:lpstr>
      <vt:lpstr>Section 6: Conclusion</vt:lpstr>
      <vt:lpstr>PowerPoint Presentation</vt:lpstr>
    </vt:vector>
  </TitlesOfParts>
  <Company>Salt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Daniela Chavez Ackermann</dc:creator>
  <cp:lastModifiedBy>Vanshika Vanshika</cp:lastModifiedBy>
  <cp:revision>229</cp:revision>
  <dcterms:created xsi:type="dcterms:W3CDTF">2016-12-21T16:02:28Z</dcterms:created>
  <dcterms:modified xsi:type="dcterms:W3CDTF">2023-12-27T04:25:39Z</dcterms:modified>
</cp:coreProperties>
</file>